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1" r:id="rId9"/>
    <p:sldId id="262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009E71-59C1-44E6-ACFA-249937D99342}" v="321" dt="2024-03-10T19:55:04.267"/>
    <p1510:client id="{9E66E288-7BEB-4415-B97D-BC6C53123AD4}" v="31" dt="2024-03-10T19:27:06.960"/>
    <p1510:client id="{DBAB5F40-2C01-449C-9305-8B1BD3BB25B4}" v="780" dt="2024-03-10T21:37:28.4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36CF48-BB2F-4CFD-A30F-6F32A9A47F0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13B652-0819-4001-9D14-A6F6605F2046}">
      <dgm:prSet/>
      <dgm:spPr/>
      <dgm:t>
        <a:bodyPr/>
        <a:lstStyle/>
        <a:p>
          <a:pPr rtl="0"/>
          <a:r>
            <a:rPr lang="en-US" dirty="0">
              <a:latin typeface="Aptos Display" panose="020F0302020204030204"/>
            </a:rPr>
            <a:t>Les </a:t>
          </a:r>
          <a:r>
            <a:rPr lang="en-US" dirty="0" err="1">
              <a:latin typeface="Aptos Display" panose="020F0302020204030204"/>
            </a:rPr>
            <a:t>objectifs</a:t>
          </a:r>
          <a:r>
            <a:rPr lang="en-US" dirty="0">
              <a:latin typeface="Aptos Display" panose="020F0302020204030204"/>
            </a:rPr>
            <a:t> </a:t>
          </a:r>
          <a:r>
            <a:rPr lang="en-US" dirty="0" err="1">
              <a:latin typeface="Aptos Display" panose="020F0302020204030204"/>
            </a:rPr>
            <a:t>principaux</a:t>
          </a:r>
          <a:r>
            <a:rPr lang="en-US" dirty="0">
              <a:latin typeface="Aptos Display" panose="020F0302020204030204"/>
            </a:rPr>
            <a:t> de </a:t>
          </a:r>
          <a:r>
            <a:rPr lang="en-US" dirty="0" err="1">
              <a:latin typeface="Aptos Display" panose="020F0302020204030204"/>
            </a:rPr>
            <a:t>notre</a:t>
          </a:r>
          <a:r>
            <a:rPr lang="en-US" dirty="0">
              <a:latin typeface="Aptos Display" panose="020F0302020204030204"/>
            </a:rPr>
            <a:t> </a:t>
          </a:r>
          <a:r>
            <a:rPr lang="en-US" dirty="0" err="1">
              <a:latin typeface="Aptos Display" panose="020F0302020204030204"/>
            </a:rPr>
            <a:t>projet</a:t>
          </a:r>
          <a:r>
            <a:rPr lang="en-US" dirty="0">
              <a:latin typeface="Aptos Display" panose="020F0302020204030204"/>
            </a:rPr>
            <a:t> </a:t>
          </a:r>
          <a:endParaRPr lang="en-US" dirty="0"/>
        </a:p>
      </dgm:t>
    </dgm:pt>
    <dgm:pt modelId="{E28D7FF8-E116-4FF8-8027-7BB317F387D8}" type="parTrans" cxnId="{56248BE8-79CE-4FDC-9873-138EFB3D754F}">
      <dgm:prSet/>
      <dgm:spPr/>
      <dgm:t>
        <a:bodyPr/>
        <a:lstStyle/>
        <a:p>
          <a:endParaRPr lang="en-US"/>
        </a:p>
      </dgm:t>
    </dgm:pt>
    <dgm:pt modelId="{7F7073EE-A0F6-43C4-A2AF-8BED5E2AE439}" type="sibTrans" cxnId="{56248BE8-79CE-4FDC-9873-138EFB3D754F}">
      <dgm:prSet/>
      <dgm:spPr/>
      <dgm:t>
        <a:bodyPr/>
        <a:lstStyle/>
        <a:p>
          <a:endParaRPr lang="en-US"/>
        </a:p>
      </dgm:t>
    </dgm:pt>
    <dgm:pt modelId="{3FE1B3F0-55E8-4987-A5AF-F44CB9E7EC6A}">
      <dgm:prSet/>
      <dgm:spPr/>
      <dgm:t>
        <a:bodyPr/>
        <a:lstStyle/>
        <a:p>
          <a:r>
            <a:rPr lang="en-US" dirty="0" err="1"/>
            <a:t>Pourquoi</a:t>
          </a:r>
          <a:r>
            <a:rPr lang="en-US" dirty="0"/>
            <a:t> </a:t>
          </a:r>
          <a:r>
            <a:rPr lang="en-US" dirty="0" err="1"/>
            <a:t>cette</a:t>
          </a:r>
          <a:r>
            <a:rPr lang="en-US" dirty="0"/>
            <a:t> application</a:t>
          </a:r>
        </a:p>
      </dgm:t>
    </dgm:pt>
    <dgm:pt modelId="{E90F2C25-1204-4700-BDD8-5B2803098580}" type="parTrans" cxnId="{25F770C5-F74B-45FD-81A9-C7174F7BC859}">
      <dgm:prSet/>
      <dgm:spPr/>
      <dgm:t>
        <a:bodyPr/>
        <a:lstStyle/>
        <a:p>
          <a:endParaRPr lang="en-US"/>
        </a:p>
      </dgm:t>
    </dgm:pt>
    <dgm:pt modelId="{28CB92AF-07B7-46F6-93E3-525CDDDC526A}" type="sibTrans" cxnId="{25F770C5-F74B-45FD-81A9-C7174F7BC859}">
      <dgm:prSet/>
      <dgm:spPr/>
      <dgm:t>
        <a:bodyPr/>
        <a:lstStyle/>
        <a:p>
          <a:endParaRPr lang="en-US"/>
        </a:p>
      </dgm:t>
    </dgm:pt>
    <dgm:pt modelId="{07EA7E67-DA30-4A12-9B8F-8CD27FC25259}">
      <dgm:prSet/>
      <dgm:spPr/>
      <dgm:t>
        <a:bodyPr/>
        <a:lstStyle/>
        <a:p>
          <a:r>
            <a:rPr lang="en-US" dirty="0"/>
            <a:t>La </a:t>
          </a:r>
          <a:r>
            <a:rPr lang="en-US" dirty="0" err="1"/>
            <a:t>répartition</a:t>
          </a:r>
          <a:r>
            <a:rPr lang="en-US" dirty="0"/>
            <a:t> des taches pour la </a:t>
          </a:r>
          <a:r>
            <a:rPr lang="en-US" dirty="0" err="1"/>
            <a:t>création</a:t>
          </a:r>
          <a:r>
            <a:rPr lang="en-US" dirty="0"/>
            <a:t> du </a:t>
          </a:r>
          <a:r>
            <a:rPr lang="en-US" dirty="0" err="1"/>
            <a:t>projet</a:t>
          </a:r>
          <a:endParaRPr lang="en-US" dirty="0"/>
        </a:p>
      </dgm:t>
    </dgm:pt>
    <dgm:pt modelId="{6897EB0E-40AA-46C3-897B-B3DD9A9873A8}" type="parTrans" cxnId="{D9E3B7CE-7DBB-4683-9D7B-A3596B2DC1CD}">
      <dgm:prSet/>
      <dgm:spPr/>
      <dgm:t>
        <a:bodyPr/>
        <a:lstStyle/>
        <a:p>
          <a:endParaRPr lang="en-US"/>
        </a:p>
      </dgm:t>
    </dgm:pt>
    <dgm:pt modelId="{957918D8-C045-45C5-8BA5-05C832277D19}" type="sibTrans" cxnId="{D9E3B7CE-7DBB-4683-9D7B-A3596B2DC1CD}">
      <dgm:prSet/>
      <dgm:spPr/>
      <dgm:t>
        <a:bodyPr/>
        <a:lstStyle/>
        <a:p>
          <a:endParaRPr lang="en-US"/>
        </a:p>
      </dgm:t>
    </dgm:pt>
    <dgm:pt modelId="{47D3BE9D-82D4-4C20-8650-D02937746591}">
      <dgm:prSet/>
      <dgm:spPr/>
      <dgm:t>
        <a:bodyPr/>
        <a:lstStyle/>
        <a:p>
          <a:r>
            <a:rPr lang="en-US" dirty="0"/>
            <a:t>Les étapes de </a:t>
          </a:r>
          <a:r>
            <a:rPr lang="en-US" dirty="0" err="1"/>
            <a:t>création</a:t>
          </a:r>
          <a:r>
            <a:rPr lang="en-US" dirty="0"/>
            <a:t> de </a:t>
          </a:r>
          <a:r>
            <a:rPr lang="en-US" dirty="0" err="1"/>
            <a:t>l’application</a:t>
          </a:r>
          <a:endParaRPr lang="en-US" dirty="0"/>
        </a:p>
      </dgm:t>
    </dgm:pt>
    <dgm:pt modelId="{4AC87679-1264-451C-9E04-36CD34D59E13}" type="parTrans" cxnId="{8C4B6B3E-FD85-45F0-B4A3-45407AF1AC4F}">
      <dgm:prSet/>
      <dgm:spPr/>
      <dgm:t>
        <a:bodyPr/>
        <a:lstStyle/>
        <a:p>
          <a:endParaRPr lang="en-US"/>
        </a:p>
      </dgm:t>
    </dgm:pt>
    <dgm:pt modelId="{8AC44193-B117-40A2-BE28-179F4F573370}" type="sibTrans" cxnId="{8C4B6B3E-FD85-45F0-B4A3-45407AF1AC4F}">
      <dgm:prSet/>
      <dgm:spPr/>
      <dgm:t>
        <a:bodyPr/>
        <a:lstStyle/>
        <a:p>
          <a:endParaRPr lang="en-US"/>
        </a:p>
      </dgm:t>
    </dgm:pt>
    <dgm:pt modelId="{856970B2-8716-4A76-ABC2-17589F8BE44B}">
      <dgm:prSet/>
      <dgm:spPr/>
      <dgm:t>
        <a:bodyPr/>
        <a:lstStyle/>
        <a:p>
          <a:r>
            <a:rPr lang="en-US" dirty="0"/>
            <a:t>Les </a:t>
          </a:r>
          <a:r>
            <a:rPr lang="en-US" dirty="0" err="1"/>
            <a:t>fonctionnalités</a:t>
          </a:r>
          <a:r>
            <a:rPr lang="en-US" dirty="0"/>
            <a:t> </a:t>
          </a:r>
          <a:r>
            <a:rPr lang="en-US" dirty="0" err="1">
              <a:latin typeface="Aptos Display" panose="020F0302020204030204"/>
            </a:rPr>
            <a:t>implantées</a:t>
          </a:r>
          <a:r>
            <a:rPr lang="en-US" dirty="0"/>
            <a:t> dans le </a:t>
          </a:r>
          <a:r>
            <a:rPr lang="en-US" dirty="0" err="1"/>
            <a:t>programme</a:t>
          </a:r>
          <a:endParaRPr lang="en-US" dirty="0"/>
        </a:p>
      </dgm:t>
    </dgm:pt>
    <dgm:pt modelId="{9F75F00F-29F1-46BF-9183-22A21BA3AF81}" type="parTrans" cxnId="{E578E173-696F-4201-A467-4BD0EA23FB4A}">
      <dgm:prSet/>
      <dgm:spPr/>
      <dgm:t>
        <a:bodyPr/>
        <a:lstStyle/>
        <a:p>
          <a:endParaRPr lang="en-US"/>
        </a:p>
      </dgm:t>
    </dgm:pt>
    <dgm:pt modelId="{9E8A2D7D-5C0C-43EC-8B29-9B0794C118CD}" type="sibTrans" cxnId="{E578E173-696F-4201-A467-4BD0EA23FB4A}">
      <dgm:prSet/>
      <dgm:spPr/>
      <dgm:t>
        <a:bodyPr/>
        <a:lstStyle/>
        <a:p>
          <a:endParaRPr lang="en-US"/>
        </a:p>
      </dgm:t>
    </dgm:pt>
    <dgm:pt modelId="{A3191AD6-A468-419B-A1CD-1B678EC92E96}">
      <dgm:prSet phldr="0"/>
      <dgm:spPr/>
      <dgm:t>
        <a:bodyPr/>
        <a:lstStyle/>
        <a:p>
          <a:endParaRPr lang="en-US" dirty="0">
            <a:latin typeface="Aptos Display" panose="020F0302020204030204"/>
          </a:endParaRPr>
        </a:p>
      </dgm:t>
    </dgm:pt>
    <dgm:pt modelId="{C0EAA2CB-D544-4B9B-879B-656E855E0462}" type="parTrans" cxnId="{D05AD820-92DC-4DE4-84F0-4E3D4DB1AA2F}">
      <dgm:prSet/>
      <dgm:spPr/>
    </dgm:pt>
    <dgm:pt modelId="{D3C4C1B4-1409-49DE-A6F1-602EB0299740}" type="sibTrans" cxnId="{D05AD820-92DC-4DE4-84F0-4E3D4DB1AA2F}">
      <dgm:prSet/>
      <dgm:spPr/>
    </dgm:pt>
    <dgm:pt modelId="{2F64278E-B5A4-451C-819D-78D0A7028A9B}" type="pres">
      <dgm:prSet presAssocID="{8736CF48-BB2F-4CFD-A30F-6F32A9A47F06}" presName="vert0" presStyleCnt="0">
        <dgm:presLayoutVars>
          <dgm:dir/>
          <dgm:animOne val="branch"/>
          <dgm:animLvl val="lvl"/>
        </dgm:presLayoutVars>
      </dgm:prSet>
      <dgm:spPr/>
    </dgm:pt>
    <dgm:pt modelId="{35D69639-EAAB-4317-B484-26275D64DA3F}" type="pres">
      <dgm:prSet presAssocID="{3213B652-0819-4001-9D14-A6F6605F2046}" presName="thickLine" presStyleLbl="alignNode1" presStyleIdx="0" presStyleCnt="6"/>
      <dgm:spPr/>
    </dgm:pt>
    <dgm:pt modelId="{B61B21E4-A595-496E-9F05-0BD330D3E899}" type="pres">
      <dgm:prSet presAssocID="{3213B652-0819-4001-9D14-A6F6605F2046}" presName="horz1" presStyleCnt="0"/>
      <dgm:spPr/>
    </dgm:pt>
    <dgm:pt modelId="{29A94475-096C-445D-82A1-160C1F1E34EE}" type="pres">
      <dgm:prSet presAssocID="{3213B652-0819-4001-9D14-A6F6605F2046}" presName="tx1" presStyleLbl="revTx" presStyleIdx="0" presStyleCnt="6"/>
      <dgm:spPr/>
    </dgm:pt>
    <dgm:pt modelId="{90808C04-C6ED-42A2-9C4B-1A27A7BBABCD}" type="pres">
      <dgm:prSet presAssocID="{3213B652-0819-4001-9D14-A6F6605F2046}" presName="vert1" presStyleCnt="0"/>
      <dgm:spPr/>
    </dgm:pt>
    <dgm:pt modelId="{3FE41061-9A5B-43FC-B8C3-1FF23B545F4A}" type="pres">
      <dgm:prSet presAssocID="{3FE1B3F0-55E8-4987-A5AF-F44CB9E7EC6A}" presName="thickLine" presStyleLbl="alignNode1" presStyleIdx="1" presStyleCnt="6"/>
      <dgm:spPr/>
    </dgm:pt>
    <dgm:pt modelId="{76197B64-4A4C-4C62-B332-FE1C906E0CA5}" type="pres">
      <dgm:prSet presAssocID="{3FE1B3F0-55E8-4987-A5AF-F44CB9E7EC6A}" presName="horz1" presStyleCnt="0"/>
      <dgm:spPr/>
    </dgm:pt>
    <dgm:pt modelId="{F35E3C69-914C-4F29-9DC7-39426F45A8EF}" type="pres">
      <dgm:prSet presAssocID="{3FE1B3F0-55E8-4987-A5AF-F44CB9E7EC6A}" presName="tx1" presStyleLbl="revTx" presStyleIdx="1" presStyleCnt="6"/>
      <dgm:spPr/>
    </dgm:pt>
    <dgm:pt modelId="{1B0DA82F-32C5-4BB6-86D2-9589AAB25753}" type="pres">
      <dgm:prSet presAssocID="{3FE1B3F0-55E8-4987-A5AF-F44CB9E7EC6A}" presName="vert1" presStyleCnt="0"/>
      <dgm:spPr/>
    </dgm:pt>
    <dgm:pt modelId="{54E18F53-F358-4499-B61D-55F123EBAF05}" type="pres">
      <dgm:prSet presAssocID="{07EA7E67-DA30-4A12-9B8F-8CD27FC25259}" presName="thickLine" presStyleLbl="alignNode1" presStyleIdx="2" presStyleCnt="6"/>
      <dgm:spPr/>
    </dgm:pt>
    <dgm:pt modelId="{85EAFBB2-37A2-4267-BAD1-DCC14F5331E2}" type="pres">
      <dgm:prSet presAssocID="{07EA7E67-DA30-4A12-9B8F-8CD27FC25259}" presName="horz1" presStyleCnt="0"/>
      <dgm:spPr/>
    </dgm:pt>
    <dgm:pt modelId="{8A3FA353-8BC2-4F39-B224-4FABDB2E3966}" type="pres">
      <dgm:prSet presAssocID="{07EA7E67-DA30-4A12-9B8F-8CD27FC25259}" presName="tx1" presStyleLbl="revTx" presStyleIdx="2" presStyleCnt="6"/>
      <dgm:spPr/>
    </dgm:pt>
    <dgm:pt modelId="{C613B4EA-60C6-491F-B4F0-24756855BB14}" type="pres">
      <dgm:prSet presAssocID="{07EA7E67-DA30-4A12-9B8F-8CD27FC25259}" presName="vert1" presStyleCnt="0"/>
      <dgm:spPr/>
    </dgm:pt>
    <dgm:pt modelId="{AA6B2C6F-D812-4B8C-A3A3-A700C9767415}" type="pres">
      <dgm:prSet presAssocID="{47D3BE9D-82D4-4C20-8650-D02937746591}" presName="thickLine" presStyleLbl="alignNode1" presStyleIdx="3" presStyleCnt="6"/>
      <dgm:spPr/>
    </dgm:pt>
    <dgm:pt modelId="{0D7997F4-DF22-4C16-93E2-363D795EB18C}" type="pres">
      <dgm:prSet presAssocID="{47D3BE9D-82D4-4C20-8650-D02937746591}" presName="horz1" presStyleCnt="0"/>
      <dgm:spPr/>
    </dgm:pt>
    <dgm:pt modelId="{1B7A13EE-7CFA-44D6-AA78-8058441C52E4}" type="pres">
      <dgm:prSet presAssocID="{47D3BE9D-82D4-4C20-8650-D02937746591}" presName="tx1" presStyleLbl="revTx" presStyleIdx="3" presStyleCnt="6"/>
      <dgm:spPr/>
    </dgm:pt>
    <dgm:pt modelId="{5DE13993-B0CD-4CCD-96DD-5C2B31AB6431}" type="pres">
      <dgm:prSet presAssocID="{47D3BE9D-82D4-4C20-8650-D02937746591}" presName="vert1" presStyleCnt="0"/>
      <dgm:spPr/>
    </dgm:pt>
    <dgm:pt modelId="{AB90FC4F-5A1D-4C7B-9A94-57334AB2AF63}" type="pres">
      <dgm:prSet presAssocID="{856970B2-8716-4A76-ABC2-17589F8BE44B}" presName="thickLine" presStyleLbl="alignNode1" presStyleIdx="4" presStyleCnt="6"/>
      <dgm:spPr/>
    </dgm:pt>
    <dgm:pt modelId="{6444F409-0697-4E6A-A9D9-E6F8757507B6}" type="pres">
      <dgm:prSet presAssocID="{856970B2-8716-4A76-ABC2-17589F8BE44B}" presName="horz1" presStyleCnt="0"/>
      <dgm:spPr/>
    </dgm:pt>
    <dgm:pt modelId="{A8A7C083-DA0A-4A9C-B9B4-BC9540C47F4E}" type="pres">
      <dgm:prSet presAssocID="{856970B2-8716-4A76-ABC2-17589F8BE44B}" presName="tx1" presStyleLbl="revTx" presStyleIdx="4" presStyleCnt="6"/>
      <dgm:spPr/>
    </dgm:pt>
    <dgm:pt modelId="{12F1F288-E16A-4574-B5B0-B585C03D275E}" type="pres">
      <dgm:prSet presAssocID="{856970B2-8716-4A76-ABC2-17589F8BE44B}" presName="vert1" presStyleCnt="0"/>
      <dgm:spPr/>
    </dgm:pt>
    <dgm:pt modelId="{724DBBE8-BBD6-4571-AE65-F053218E4F29}" type="pres">
      <dgm:prSet presAssocID="{A3191AD6-A468-419B-A1CD-1B678EC92E96}" presName="thickLine" presStyleLbl="alignNode1" presStyleIdx="5" presStyleCnt="6"/>
      <dgm:spPr/>
    </dgm:pt>
    <dgm:pt modelId="{6222093C-2599-4506-A93B-5702515AF450}" type="pres">
      <dgm:prSet presAssocID="{A3191AD6-A468-419B-A1CD-1B678EC92E96}" presName="horz1" presStyleCnt="0"/>
      <dgm:spPr/>
    </dgm:pt>
    <dgm:pt modelId="{8EE6B729-91B1-456F-9DFE-91CE6D64D958}" type="pres">
      <dgm:prSet presAssocID="{A3191AD6-A468-419B-A1CD-1B678EC92E96}" presName="tx1" presStyleLbl="revTx" presStyleIdx="5" presStyleCnt="6"/>
      <dgm:spPr/>
    </dgm:pt>
    <dgm:pt modelId="{77940A2B-6195-4158-BD9D-67D9DAA7360C}" type="pres">
      <dgm:prSet presAssocID="{A3191AD6-A468-419B-A1CD-1B678EC92E96}" presName="vert1" presStyleCnt="0"/>
      <dgm:spPr/>
    </dgm:pt>
  </dgm:ptLst>
  <dgm:cxnLst>
    <dgm:cxn modelId="{D05AD820-92DC-4DE4-84F0-4E3D4DB1AA2F}" srcId="{8736CF48-BB2F-4CFD-A30F-6F32A9A47F06}" destId="{A3191AD6-A468-419B-A1CD-1B678EC92E96}" srcOrd="5" destOrd="0" parTransId="{C0EAA2CB-D544-4B9B-879B-656E855E0462}" sibTransId="{D3C4C1B4-1409-49DE-A6F1-602EB0299740}"/>
    <dgm:cxn modelId="{9504B135-712D-4F19-B6BA-710CD3A95303}" type="presOf" srcId="{856970B2-8716-4A76-ABC2-17589F8BE44B}" destId="{A8A7C083-DA0A-4A9C-B9B4-BC9540C47F4E}" srcOrd="0" destOrd="0" presId="urn:microsoft.com/office/officeart/2008/layout/LinedList"/>
    <dgm:cxn modelId="{8C4B6B3E-FD85-45F0-B4A3-45407AF1AC4F}" srcId="{8736CF48-BB2F-4CFD-A30F-6F32A9A47F06}" destId="{47D3BE9D-82D4-4C20-8650-D02937746591}" srcOrd="3" destOrd="0" parTransId="{4AC87679-1264-451C-9E04-36CD34D59E13}" sibTransId="{8AC44193-B117-40A2-BE28-179F4F573370}"/>
    <dgm:cxn modelId="{60110A41-ED23-4002-8181-EB2D81B51D82}" type="presOf" srcId="{07EA7E67-DA30-4A12-9B8F-8CD27FC25259}" destId="{8A3FA353-8BC2-4F39-B224-4FABDB2E3966}" srcOrd="0" destOrd="0" presId="urn:microsoft.com/office/officeart/2008/layout/LinedList"/>
    <dgm:cxn modelId="{3970CD68-1437-4622-8015-AA0E869C293C}" type="presOf" srcId="{47D3BE9D-82D4-4C20-8650-D02937746591}" destId="{1B7A13EE-7CFA-44D6-AA78-8058441C52E4}" srcOrd="0" destOrd="0" presId="urn:microsoft.com/office/officeart/2008/layout/LinedList"/>
    <dgm:cxn modelId="{F72E5D49-EF46-4715-98AD-E0D9763C2A09}" type="presOf" srcId="{3213B652-0819-4001-9D14-A6F6605F2046}" destId="{29A94475-096C-445D-82A1-160C1F1E34EE}" srcOrd="0" destOrd="0" presId="urn:microsoft.com/office/officeart/2008/layout/LinedList"/>
    <dgm:cxn modelId="{F707E44F-94EB-4E63-BF7D-02EEA3A47EA3}" type="presOf" srcId="{A3191AD6-A468-419B-A1CD-1B678EC92E96}" destId="{8EE6B729-91B1-456F-9DFE-91CE6D64D958}" srcOrd="0" destOrd="0" presId="urn:microsoft.com/office/officeart/2008/layout/LinedList"/>
    <dgm:cxn modelId="{E578E173-696F-4201-A467-4BD0EA23FB4A}" srcId="{8736CF48-BB2F-4CFD-A30F-6F32A9A47F06}" destId="{856970B2-8716-4A76-ABC2-17589F8BE44B}" srcOrd="4" destOrd="0" parTransId="{9F75F00F-29F1-46BF-9183-22A21BA3AF81}" sibTransId="{9E8A2D7D-5C0C-43EC-8B29-9B0794C118CD}"/>
    <dgm:cxn modelId="{2AF98255-2836-4E07-B617-71098378C2FA}" type="presOf" srcId="{8736CF48-BB2F-4CFD-A30F-6F32A9A47F06}" destId="{2F64278E-B5A4-451C-819D-78D0A7028A9B}" srcOrd="0" destOrd="0" presId="urn:microsoft.com/office/officeart/2008/layout/LinedList"/>
    <dgm:cxn modelId="{1F659786-7605-40A5-824E-21E9D723BCD6}" type="presOf" srcId="{3FE1B3F0-55E8-4987-A5AF-F44CB9E7EC6A}" destId="{F35E3C69-914C-4F29-9DC7-39426F45A8EF}" srcOrd="0" destOrd="0" presId="urn:microsoft.com/office/officeart/2008/layout/LinedList"/>
    <dgm:cxn modelId="{25F770C5-F74B-45FD-81A9-C7174F7BC859}" srcId="{8736CF48-BB2F-4CFD-A30F-6F32A9A47F06}" destId="{3FE1B3F0-55E8-4987-A5AF-F44CB9E7EC6A}" srcOrd="1" destOrd="0" parTransId="{E90F2C25-1204-4700-BDD8-5B2803098580}" sibTransId="{28CB92AF-07B7-46F6-93E3-525CDDDC526A}"/>
    <dgm:cxn modelId="{D9E3B7CE-7DBB-4683-9D7B-A3596B2DC1CD}" srcId="{8736CF48-BB2F-4CFD-A30F-6F32A9A47F06}" destId="{07EA7E67-DA30-4A12-9B8F-8CD27FC25259}" srcOrd="2" destOrd="0" parTransId="{6897EB0E-40AA-46C3-897B-B3DD9A9873A8}" sibTransId="{957918D8-C045-45C5-8BA5-05C832277D19}"/>
    <dgm:cxn modelId="{56248BE8-79CE-4FDC-9873-138EFB3D754F}" srcId="{8736CF48-BB2F-4CFD-A30F-6F32A9A47F06}" destId="{3213B652-0819-4001-9D14-A6F6605F2046}" srcOrd="0" destOrd="0" parTransId="{E28D7FF8-E116-4FF8-8027-7BB317F387D8}" sibTransId="{7F7073EE-A0F6-43C4-A2AF-8BED5E2AE439}"/>
    <dgm:cxn modelId="{36FCF10F-0D9B-492B-BE45-FE2B5BDFBCB5}" type="presParOf" srcId="{2F64278E-B5A4-451C-819D-78D0A7028A9B}" destId="{35D69639-EAAB-4317-B484-26275D64DA3F}" srcOrd="0" destOrd="0" presId="urn:microsoft.com/office/officeart/2008/layout/LinedList"/>
    <dgm:cxn modelId="{1FDC8EE0-5E2E-4E89-8C16-DE5E1D040022}" type="presParOf" srcId="{2F64278E-B5A4-451C-819D-78D0A7028A9B}" destId="{B61B21E4-A595-496E-9F05-0BD330D3E899}" srcOrd="1" destOrd="0" presId="urn:microsoft.com/office/officeart/2008/layout/LinedList"/>
    <dgm:cxn modelId="{C1AEC1E6-A847-4985-92DF-E8389B8C9B65}" type="presParOf" srcId="{B61B21E4-A595-496E-9F05-0BD330D3E899}" destId="{29A94475-096C-445D-82A1-160C1F1E34EE}" srcOrd="0" destOrd="0" presId="urn:microsoft.com/office/officeart/2008/layout/LinedList"/>
    <dgm:cxn modelId="{55421389-4103-49A9-92B1-73FECEEF19A2}" type="presParOf" srcId="{B61B21E4-A595-496E-9F05-0BD330D3E899}" destId="{90808C04-C6ED-42A2-9C4B-1A27A7BBABCD}" srcOrd="1" destOrd="0" presId="urn:microsoft.com/office/officeart/2008/layout/LinedList"/>
    <dgm:cxn modelId="{D4B1F13B-DB53-475D-8210-3D17C0B7BC80}" type="presParOf" srcId="{2F64278E-B5A4-451C-819D-78D0A7028A9B}" destId="{3FE41061-9A5B-43FC-B8C3-1FF23B545F4A}" srcOrd="2" destOrd="0" presId="urn:microsoft.com/office/officeart/2008/layout/LinedList"/>
    <dgm:cxn modelId="{6D66AF6D-F248-49FD-BD28-E3284E6ABD69}" type="presParOf" srcId="{2F64278E-B5A4-451C-819D-78D0A7028A9B}" destId="{76197B64-4A4C-4C62-B332-FE1C906E0CA5}" srcOrd="3" destOrd="0" presId="urn:microsoft.com/office/officeart/2008/layout/LinedList"/>
    <dgm:cxn modelId="{B2A0878E-BC2D-4818-BE9A-DAD8BEA4E4B6}" type="presParOf" srcId="{76197B64-4A4C-4C62-B332-FE1C906E0CA5}" destId="{F35E3C69-914C-4F29-9DC7-39426F45A8EF}" srcOrd="0" destOrd="0" presId="urn:microsoft.com/office/officeart/2008/layout/LinedList"/>
    <dgm:cxn modelId="{7639A679-CDB9-4C7E-900D-58095C67F37F}" type="presParOf" srcId="{76197B64-4A4C-4C62-B332-FE1C906E0CA5}" destId="{1B0DA82F-32C5-4BB6-86D2-9589AAB25753}" srcOrd="1" destOrd="0" presId="urn:microsoft.com/office/officeart/2008/layout/LinedList"/>
    <dgm:cxn modelId="{3D3DE227-A64E-40D9-AA60-E5B784711065}" type="presParOf" srcId="{2F64278E-B5A4-451C-819D-78D0A7028A9B}" destId="{54E18F53-F358-4499-B61D-55F123EBAF05}" srcOrd="4" destOrd="0" presId="urn:microsoft.com/office/officeart/2008/layout/LinedList"/>
    <dgm:cxn modelId="{27EA4592-3247-4A99-8C5B-A258ADC5B23B}" type="presParOf" srcId="{2F64278E-B5A4-451C-819D-78D0A7028A9B}" destId="{85EAFBB2-37A2-4267-BAD1-DCC14F5331E2}" srcOrd="5" destOrd="0" presId="urn:microsoft.com/office/officeart/2008/layout/LinedList"/>
    <dgm:cxn modelId="{008693D8-F8E5-4E6B-B376-81DF96ABAEB9}" type="presParOf" srcId="{85EAFBB2-37A2-4267-BAD1-DCC14F5331E2}" destId="{8A3FA353-8BC2-4F39-B224-4FABDB2E3966}" srcOrd="0" destOrd="0" presId="urn:microsoft.com/office/officeart/2008/layout/LinedList"/>
    <dgm:cxn modelId="{126246C8-4D49-4A78-BEE4-02B02E4C090E}" type="presParOf" srcId="{85EAFBB2-37A2-4267-BAD1-DCC14F5331E2}" destId="{C613B4EA-60C6-491F-B4F0-24756855BB14}" srcOrd="1" destOrd="0" presId="urn:microsoft.com/office/officeart/2008/layout/LinedList"/>
    <dgm:cxn modelId="{12F1C017-EFF5-4508-A861-AA59CB6152FC}" type="presParOf" srcId="{2F64278E-B5A4-451C-819D-78D0A7028A9B}" destId="{AA6B2C6F-D812-4B8C-A3A3-A700C9767415}" srcOrd="6" destOrd="0" presId="urn:microsoft.com/office/officeart/2008/layout/LinedList"/>
    <dgm:cxn modelId="{F096F0AB-CD19-4A24-821E-44A06FF7BA37}" type="presParOf" srcId="{2F64278E-B5A4-451C-819D-78D0A7028A9B}" destId="{0D7997F4-DF22-4C16-93E2-363D795EB18C}" srcOrd="7" destOrd="0" presId="urn:microsoft.com/office/officeart/2008/layout/LinedList"/>
    <dgm:cxn modelId="{B6C74116-536F-4C4E-8B47-012E04296186}" type="presParOf" srcId="{0D7997F4-DF22-4C16-93E2-363D795EB18C}" destId="{1B7A13EE-7CFA-44D6-AA78-8058441C52E4}" srcOrd="0" destOrd="0" presId="urn:microsoft.com/office/officeart/2008/layout/LinedList"/>
    <dgm:cxn modelId="{83707045-FF65-457C-87EE-5CC9F662729F}" type="presParOf" srcId="{0D7997F4-DF22-4C16-93E2-363D795EB18C}" destId="{5DE13993-B0CD-4CCD-96DD-5C2B31AB6431}" srcOrd="1" destOrd="0" presId="urn:microsoft.com/office/officeart/2008/layout/LinedList"/>
    <dgm:cxn modelId="{1CBA1927-0B50-4F92-B783-DF27901FF763}" type="presParOf" srcId="{2F64278E-B5A4-451C-819D-78D0A7028A9B}" destId="{AB90FC4F-5A1D-4C7B-9A94-57334AB2AF63}" srcOrd="8" destOrd="0" presId="urn:microsoft.com/office/officeart/2008/layout/LinedList"/>
    <dgm:cxn modelId="{F3A46169-420A-4D76-988D-8B584CC12B2F}" type="presParOf" srcId="{2F64278E-B5A4-451C-819D-78D0A7028A9B}" destId="{6444F409-0697-4E6A-A9D9-E6F8757507B6}" srcOrd="9" destOrd="0" presId="urn:microsoft.com/office/officeart/2008/layout/LinedList"/>
    <dgm:cxn modelId="{35488041-C004-4DBE-AE4C-CCB8B3359675}" type="presParOf" srcId="{6444F409-0697-4E6A-A9D9-E6F8757507B6}" destId="{A8A7C083-DA0A-4A9C-B9B4-BC9540C47F4E}" srcOrd="0" destOrd="0" presId="urn:microsoft.com/office/officeart/2008/layout/LinedList"/>
    <dgm:cxn modelId="{C7B4FF45-9469-4E8F-A1B9-077EBCA19BBB}" type="presParOf" srcId="{6444F409-0697-4E6A-A9D9-E6F8757507B6}" destId="{12F1F288-E16A-4574-B5B0-B585C03D275E}" srcOrd="1" destOrd="0" presId="urn:microsoft.com/office/officeart/2008/layout/LinedList"/>
    <dgm:cxn modelId="{074D2665-6DF8-41A8-BB8B-52D39490D6F7}" type="presParOf" srcId="{2F64278E-B5A4-451C-819D-78D0A7028A9B}" destId="{724DBBE8-BBD6-4571-AE65-F053218E4F29}" srcOrd="10" destOrd="0" presId="urn:microsoft.com/office/officeart/2008/layout/LinedList"/>
    <dgm:cxn modelId="{EE1B9CA9-90F5-437B-9E92-A2745A93BACF}" type="presParOf" srcId="{2F64278E-B5A4-451C-819D-78D0A7028A9B}" destId="{6222093C-2599-4506-A93B-5702515AF450}" srcOrd="11" destOrd="0" presId="urn:microsoft.com/office/officeart/2008/layout/LinedList"/>
    <dgm:cxn modelId="{8AC205F0-E6E6-445C-918F-3D572F973D5B}" type="presParOf" srcId="{6222093C-2599-4506-A93B-5702515AF450}" destId="{8EE6B729-91B1-456F-9DFE-91CE6D64D958}" srcOrd="0" destOrd="0" presId="urn:microsoft.com/office/officeart/2008/layout/LinedList"/>
    <dgm:cxn modelId="{B9685037-773B-4CE5-9199-C8B894480F56}" type="presParOf" srcId="{6222093C-2599-4506-A93B-5702515AF450}" destId="{77940A2B-6195-4158-BD9D-67D9DAA7360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D69639-EAAB-4317-B484-26275D64DA3F}">
      <dsp:nvSpPr>
        <dsp:cNvPr id="0" name=""/>
        <dsp:cNvSpPr/>
      </dsp:nvSpPr>
      <dsp:spPr>
        <a:xfrm>
          <a:off x="0" y="212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A94475-096C-445D-82A1-160C1F1E34EE}">
      <dsp:nvSpPr>
        <dsp:cNvPr id="0" name=""/>
        <dsp:cNvSpPr/>
      </dsp:nvSpPr>
      <dsp:spPr>
        <a:xfrm>
          <a:off x="0" y="2124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latin typeface="Aptos Display" panose="020F0302020204030204"/>
            </a:rPr>
            <a:t>Les </a:t>
          </a:r>
          <a:r>
            <a:rPr lang="en-US" sz="3300" kern="1200" dirty="0" err="1">
              <a:latin typeface="Aptos Display" panose="020F0302020204030204"/>
            </a:rPr>
            <a:t>objectifs</a:t>
          </a:r>
          <a:r>
            <a:rPr lang="en-US" sz="3300" kern="1200" dirty="0">
              <a:latin typeface="Aptos Display" panose="020F0302020204030204"/>
            </a:rPr>
            <a:t> </a:t>
          </a:r>
          <a:r>
            <a:rPr lang="en-US" sz="3300" kern="1200" dirty="0" err="1">
              <a:latin typeface="Aptos Display" panose="020F0302020204030204"/>
            </a:rPr>
            <a:t>principaux</a:t>
          </a:r>
          <a:r>
            <a:rPr lang="en-US" sz="3300" kern="1200" dirty="0">
              <a:latin typeface="Aptos Display" panose="020F0302020204030204"/>
            </a:rPr>
            <a:t> de </a:t>
          </a:r>
          <a:r>
            <a:rPr lang="en-US" sz="3300" kern="1200" dirty="0" err="1">
              <a:latin typeface="Aptos Display" panose="020F0302020204030204"/>
            </a:rPr>
            <a:t>notre</a:t>
          </a:r>
          <a:r>
            <a:rPr lang="en-US" sz="3300" kern="1200" dirty="0">
              <a:latin typeface="Aptos Display" panose="020F0302020204030204"/>
            </a:rPr>
            <a:t> </a:t>
          </a:r>
          <a:r>
            <a:rPr lang="en-US" sz="3300" kern="1200" dirty="0" err="1">
              <a:latin typeface="Aptos Display" panose="020F0302020204030204"/>
            </a:rPr>
            <a:t>projet</a:t>
          </a:r>
          <a:r>
            <a:rPr lang="en-US" sz="3300" kern="1200" dirty="0">
              <a:latin typeface="Aptos Display" panose="020F0302020204030204"/>
            </a:rPr>
            <a:t> </a:t>
          </a:r>
          <a:endParaRPr lang="en-US" sz="3300" kern="1200" dirty="0"/>
        </a:p>
      </dsp:txBody>
      <dsp:txXfrm>
        <a:off x="0" y="2124"/>
        <a:ext cx="10515600" cy="724514"/>
      </dsp:txXfrm>
    </dsp:sp>
    <dsp:sp modelId="{3FE41061-9A5B-43FC-B8C3-1FF23B545F4A}">
      <dsp:nvSpPr>
        <dsp:cNvPr id="0" name=""/>
        <dsp:cNvSpPr/>
      </dsp:nvSpPr>
      <dsp:spPr>
        <a:xfrm>
          <a:off x="0" y="72663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5E3C69-914C-4F29-9DC7-39426F45A8EF}">
      <dsp:nvSpPr>
        <dsp:cNvPr id="0" name=""/>
        <dsp:cNvSpPr/>
      </dsp:nvSpPr>
      <dsp:spPr>
        <a:xfrm>
          <a:off x="0" y="726639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 err="1"/>
            <a:t>Pourquoi</a:t>
          </a:r>
          <a:r>
            <a:rPr lang="en-US" sz="3300" kern="1200" dirty="0"/>
            <a:t> </a:t>
          </a:r>
          <a:r>
            <a:rPr lang="en-US" sz="3300" kern="1200" dirty="0" err="1"/>
            <a:t>cette</a:t>
          </a:r>
          <a:r>
            <a:rPr lang="en-US" sz="3300" kern="1200" dirty="0"/>
            <a:t> application</a:t>
          </a:r>
        </a:p>
      </dsp:txBody>
      <dsp:txXfrm>
        <a:off x="0" y="726639"/>
        <a:ext cx="10515600" cy="724514"/>
      </dsp:txXfrm>
    </dsp:sp>
    <dsp:sp modelId="{54E18F53-F358-4499-B61D-55F123EBAF05}">
      <dsp:nvSpPr>
        <dsp:cNvPr id="0" name=""/>
        <dsp:cNvSpPr/>
      </dsp:nvSpPr>
      <dsp:spPr>
        <a:xfrm>
          <a:off x="0" y="145115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3FA353-8BC2-4F39-B224-4FABDB2E3966}">
      <dsp:nvSpPr>
        <dsp:cNvPr id="0" name=""/>
        <dsp:cNvSpPr/>
      </dsp:nvSpPr>
      <dsp:spPr>
        <a:xfrm>
          <a:off x="0" y="1451154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La </a:t>
          </a:r>
          <a:r>
            <a:rPr lang="en-US" sz="3300" kern="1200" dirty="0" err="1"/>
            <a:t>répartition</a:t>
          </a:r>
          <a:r>
            <a:rPr lang="en-US" sz="3300" kern="1200" dirty="0"/>
            <a:t> des taches pour la </a:t>
          </a:r>
          <a:r>
            <a:rPr lang="en-US" sz="3300" kern="1200" dirty="0" err="1"/>
            <a:t>création</a:t>
          </a:r>
          <a:r>
            <a:rPr lang="en-US" sz="3300" kern="1200" dirty="0"/>
            <a:t> du </a:t>
          </a:r>
          <a:r>
            <a:rPr lang="en-US" sz="3300" kern="1200" dirty="0" err="1"/>
            <a:t>projet</a:t>
          </a:r>
          <a:endParaRPr lang="en-US" sz="3300" kern="1200" dirty="0"/>
        </a:p>
      </dsp:txBody>
      <dsp:txXfrm>
        <a:off x="0" y="1451154"/>
        <a:ext cx="10515600" cy="724514"/>
      </dsp:txXfrm>
    </dsp:sp>
    <dsp:sp modelId="{AA6B2C6F-D812-4B8C-A3A3-A700C9767415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7A13EE-7CFA-44D6-AA78-8058441C52E4}">
      <dsp:nvSpPr>
        <dsp:cNvPr id="0" name=""/>
        <dsp:cNvSpPr/>
      </dsp:nvSpPr>
      <dsp:spPr>
        <a:xfrm>
          <a:off x="0" y="2175669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Les étapes de </a:t>
          </a:r>
          <a:r>
            <a:rPr lang="en-US" sz="3300" kern="1200" dirty="0" err="1"/>
            <a:t>création</a:t>
          </a:r>
          <a:r>
            <a:rPr lang="en-US" sz="3300" kern="1200" dirty="0"/>
            <a:t> de </a:t>
          </a:r>
          <a:r>
            <a:rPr lang="en-US" sz="3300" kern="1200" dirty="0" err="1"/>
            <a:t>l’application</a:t>
          </a:r>
          <a:endParaRPr lang="en-US" sz="3300" kern="1200" dirty="0"/>
        </a:p>
      </dsp:txBody>
      <dsp:txXfrm>
        <a:off x="0" y="2175669"/>
        <a:ext cx="10515600" cy="724514"/>
      </dsp:txXfrm>
    </dsp:sp>
    <dsp:sp modelId="{AB90FC4F-5A1D-4C7B-9A94-57334AB2AF63}">
      <dsp:nvSpPr>
        <dsp:cNvPr id="0" name=""/>
        <dsp:cNvSpPr/>
      </dsp:nvSpPr>
      <dsp:spPr>
        <a:xfrm>
          <a:off x="0" y="290018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A7C083-DA0A-4A9C-B9B4-BC9540C47F4E}">
      <dsp:nvSpPr>
        <dsp:cNvPr id="0" name=""/>
        <dsp:cNvSpPr/>
      </dsp:nvSpPr>
      <dsp:spPr>
        <a:xfrm>
          <a:off x="0" y="2900183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Les </a:t>
          </a:r>
          <a:r>
            <a:rPr lang="en-US" sz="3300" kern="1200" dirty="0" err="1"/>
            <a:t>fonctionnalités</a:t>
          </a:r>
          <a:r>
            <a:rPr lang="en-US" sz="3300" kern="1200" dirty="0"/>
            <a:t> </a:t>
          </a:r>
          <a:r>
            <a:rPr lang="en-US" sz="3300" kern="1200" dirty="0" err="1">
              <a:latin typeface="Aptos Display" panose="020F0302020204030204"/>
            </a:rPr>
            <a:t>implantées</a:t>
          </a:r>
          <a:r>
            <a:rPr lang="en-US" sz="3300" kern="1200" dirty="0"/>
            <a:t> dans le </a:t>
          </a:r>
          <a:r>
            <a:rPr lang="en-US" sz="3300" kern="1200" dirty="0" err="1"/>
            <a:t>programme</a:t>
          </a:r>
          <a:endParaRPr lang="en-US" sz="3300" kern="1200" dirty="0"/>
        </a:p>
      </dsp:txBody>
      <dsp:txXfrm>
        <a:off x="0" y="2900183"/>
        <a:ext cx="10515600" cy="724514"/>
      </dsp:txXfrm>
    </dsp:sp>
    <dsp:sp modelId="{724DBBE8-BBD6-4571-AE65-F053218E4F29}">
      <dsp:nvSpPr>
        <dsp:cNvPr id="0" name=""/>
        <dsp:cNvSpPr/>
      </dsp:nvSpPr>
      <dsp:spPr>
        <a:xfrm>
          <a:off x="0" y="3624698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6B729-91B1-456F-9DFE-91CE6D64D958}">
      <dsp:nvSpPr>
        <dsp:cNvPr id="0" name=""/>
        <dsp:cNvSpPr/>
      </dsp:nvSpPr>
      <dsp:spPr>
        <a:xfrm>
          <a:off x="0" y="3624698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 dirty="0">
            <a:latin typeface="Aptos Display" panose="020F0302020204030204"/>
          </a:endParaRPr>
        </a:p>
      </dsp:txBody>
      <dsp:txXfrm>
        <a:off x="0" y="3624698"/>
        <a:ext cx="10515600" cy="7245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0T21:10:37.1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4884 14665 16383 0 0,'5'-1'0'0'0,"5"-2"0"0"0,7-2 0 0 0,5-3 0 0 0,2 1 0 0 0,3-2 0 0 0,1 1 0 0 0,1-1 0 0 0,-1 1 0 0 0,0-1 0 0 0,-1 1 0 0 0,1 0 0 0 0,0-1 0 0 0,-7 3 0 0 0,-2 0 0 0 0,1 0 0 0 0,1-1 0 0 0,1 0 0 0 0,2 0 0 0 0,3-1 0 0 0,-7 2 0 0 0,-1 0 0 0 0,0 0 0 0 0,3-1 0 0 0,2 0 0 0 0,0 0 0 0 0,-4 1 0 0 0,-2 0 0 0 0,1 0 0 0 0,4 0 0 0 0,-1-1 0 0 0,3-2 0 0 0,1 1 0 0 0,1 0 0 0 0,0 0 0 0 0,0 0 0 0 0,1-1 0 0 0,0 1 0 0 0,-1 0 0 0 0,0 0 0 0 0,1-1 0 0 0,-1 1 0 0 0,0 0 0 0 0,0-1 0 0 0,1 0 0 0 0,-2 1 0 0 0,1 0 0 0 0,0 0 0 0 0,1 0 0 0 0,-1-1 0 0 0,0 1 0 0 0,1 0 0 0 0,-1 0 0 0 0,-1-1 0 0 0,1 1 0 0 0,1-1 0 0 0,-1 1 0 0 0,0 0 0 0 0,0-1 0 0 0,1 1 0 0 0,-1 0 0 0 0,0 0 0 0 0,0 0 0 0 0,0-1 0 0 0,0 1 0 0 0,0 0 0 0 0,1 0 0 0 0,-1-2 0 0 0,0 2 0 0 0,0 0 0 0 0,1 0 0 0 0,-2 0 0 0 0,1-1 0 0 0,1 1 0 0 0,-1 0 0 0 0,0 0 0 0 0,0-1 0 0 0,1 1 0 0 0,-1 0 0 0 0,0-1 0 0 0,-1 1 0 0 0,2-1 0 0 0,-1 1 0 0 0,0 0 0 0 0,1 0 0 0 0,-1-1 0 0 0,0 1 0 0 0,0 0 0 0 0,0 0 0 0 0,0 0 0 0 0,0-1 0 0 0,0 0 0 0 0,1 1 0 0 0,-1 0 0 0 0,0-1 0 0 0,1 1 0 0 0,-1 0 0 0 0,-1 0 0 0 0,1 0 0 0 0,1-1 0 0 0,-1 1 0 0 0,0 0 0 0 0,0 0 0 0 0,1-1 0 0 0,-1 0 0 0 0,0 1 0 0 0,0 0 0 0 0,0 0 0 0 0,0-1 0 0 0,0 1 0 0 0,1 0 0 0 0,-4 1 0 0 0,-2 0 0 0 0,1 0 0 0 0,2 0 0 0 0,-1-1 0 0 0,2-1 0 0 0,0 1 0 0 0,2 0 0 0 0,-2 0 0 0 0,1 0 0 0 0,1-1 0 0 0,0 1 0 0 0,-1 0 0 0 0,0 0 0 0 0,1-1 0 0 0,-2 1 0 0 0,1 0 0 0 0,0-1 0 0 0,1 0 0 0 0,-1 1 0 0 0,0 0 0 0 0,0 0 0 0 0,1 0 0 0 0,-1-1 0 0 0,-1 1 0 0 0,4 0 0 0 0,-2-1 0 0 0,1 0 0 0 0,-1 0 0 0 0,1 0 0 0 0,-1 0 0 0 0,-1 1 0 0 0,0 0 0 0 0,1 0 0 0 0,-1-1 0 0 0,0 1 0 0 0,0 0 0 0 0,0 0 0 0 0,0 0 0 0 0,0-1 0 0 0,1 1 0 0 0,-1-1 0 0 0,0 1 0 0 0,-1 0 0 0 0,2-1 0 0 0,-1 1 0 0 0,0 0 0 0 0,1 0 0 0 0,-1-1 0 0 0,0 1 0 0 0,0 0 0 0 0,1 0 0 0 0,-2 0 0 0 0,1-2 0 0 0,0 2 0 0 0,1 0 0 0 0,-1 0 0 0 0,0-1 0 0 0,1 1 0 0 0,-1 0 0 0 0,-1 0 0 0 0,1 0 0 0 0,1-1 0 0 0,-1 1 0 0 0,0 0 0 0 0,0-1 0 0 0,1 0 0 0 0,-1 1 0 0 0,0 0 0 0 0,0 0 0 0 0,0 0 0 0 0,0-1 0 0 0,0 1 0 0 0,1 0 0 0 0,-1 0 0 0 0,0-1 0 0 0,0 1 0 0 0,5-2 0 0 0,1 0 0 0 0,0 0 0 0 0,-1 0 0 0 0,-1 1 0 0 0,-3 0 0 0 0,1 0 0 0 0,-1 1 0 0 0,-1 0 0 0 0,-1 0 0 0 0,2-1 0 0 0,-1 0 0 0 0,-1 1 0 0 0,2 0 0 0 0,-1 0 0 0 0,0 0 0 0 0,0-1 0 0 0,0 1 0 0 0,2-1 0 0 0,-1 1 0 0 0,2-1 0 0 0,-2 0 0 0 0,0 1 0 0 0,0-2 0 0 0,0 2 0 0 0,-1 0 0 0 0,0-1 0 0 0,0 1 0 0 0,1 0 0 0 0,-2 0 0 0 0,7-2 0 0 0,3-1 0 0 0,-2 1 0 0 0,-1 0 0 0 0,0-1 0 0 0,-4 2 0 0 0,-4 1 0 0 0,-1 1 0 0 0,-1 0 0 0 0,1 0 0 0 0,0 0 0 0 0,1-1 0 0 0,2 0 0 0 0,-1 0 0 0 0,3-1 0 0 0,0 1 0 0 0,0-2 0 0 0,0 1 0 0 0,-1 1 0 0 0,0-1 0 0 0,0 1 0 0 0,-1-1 0 0 0,1 1 0 0 0,-5 1 0 0 0,0 0 0 0 0,0 0 0 0 0,0 0 0 0 0,3-1 0 0 0,-1 0 0 0 0,-2 1 0 0 0,0 0 0 0 0,0 0 0 0 0,1 0 0 0 0,-2 0 0 0 0,-1 0 0 0 0,2 1 0 0 0,1-2 0 0 0,0 1 0 0 0,-1 0 0 0 0,-1 0 0 0 0,2 0 0 0 0,0 0 0 0 0,0-2 0 0 0,3 1 0 0 0,3 0 0 0 0,-2-1 0 0 0,1 0 0 0 0,-4 2 0 0 0,-1-1 0 0 0,-1 1 0 0 0,-2 1 0 0 0,0 0 0 0 0,1-1 0 0 0,1 0 0 0 0,1 0 0 0 0,1-1 0 0 0,-1 0 0 0 0,-1 1 0 0 0,0 0 0 0 0,1 0 0 0 0,2-1 0 0 0,-1 0 0 0 0,-2 1 0 0 0,0 0 0 0 0,1 0 0 0 0,0 0 0 0 0,0-1 0 0 0,2 1 0 0 0,1-1 0 0 0,-3-1 0 0 0,-1 2 0 0 0,0 0 0 0 0,3 0 0 0 0,0-1 0 0 0,2-1 0 0 0,-1 1 0 0 0,7-2 0 0 0,-4 1 0 0 0,-1 0 0 0 0,0 0 0 0 0,-2 1 0 0 0,0-1 0 0 0,-1 1 0 0 0,8-2 0 0 0,0-1 0 0 0,0 1 0 0 0,0 0 0 0 0,-3 0 0 0 0,-1 1 0 0 0,-1 0 0 0 0,0 1 0 0 0,0-1 0 0 0,0-1 0 0 0,-1 2 0 0 0,0-1 0 0 0,-4 2 0 0 0,0 0 0 0 0,-1 0 0 0 0,0 0 0 0 0,2-1 0 0 0,1 0 0 0 0,0 0 0 0 0,1 0 0 0 0,0 0 0 0 0,-3 0 0 0 0,-1 1 0 0 0,0 0 0 0 0,1-1 0 0 0,2 1 0 0 0,-1-1 0 0 0,1 0 0 0 0,1 0 0 0 0,2-1 0 0 0,0 1 0 0 0,0-1 0 0 0,-1 0 0 0 0,1 0 0 0 0,-1 0 0 0 0,-1 1 0 0 0,-2 0 0 0 0,-2 1 0 0 0,0 0 0 0 0,0 0 0 0 0,3 0 0 0 0,1-1 0 0 0,1-1 0 0 0,0 0 0 0 0,1 1 0 0 0,4-2 0 0 0,0-2 0 0 0,2 2 0 0 0,-2 0 0 0 0,-1 0 0 0 0,4 0 0 0 0,0-1 0 0 0,-2 0 0 0 0,-1 1 0 0 0,-3 1 0 0 0,-1 0 0 0 0,0 0 0 0 0,-5 2 0 0 0,-2 0 0 0 0,1 0 0 0 0,1 0 0 0 0,0-1 0 0 0,1 1 0 0 0,1-1 0 0 0,2 0 0 0 0,-1-1 0 0 0,0 1 0 0 0,-3 1 0 0 0,0 0 0 0 0,-1-1 0 0 0,0 1 0 0 0,2-1 0 0 0,1 0 0 0 0,-3 1 0 0 0,0 0 0 0 0,0 0 0 0 0,0 0 0 0 0,3-1 0 0 0,0 1 0 0 0,0-1 0 0 0,2-1 0 0 0,-1 1 0 0 0,-3 0 0 0 0,-2 1 0 0 0,1 0 0 0 0,2 0 0 0 0,0-1 0 0 0,0 0 0 0 0,3 0 0 0 0,-2 0 0 0 0,1 0 0 0 0,0 0 0 0 0,1-1 0 0 0,-1 1 0 0 0,0 0 0 0 0,0-1 0 0 0,1 0 0 0 0,-1 1 0 0 0,-3 1 0 0 0,-2 0 0 0 0,2 0 0 0 0,0 0 0 0 0,0-1 0 0 0,2 0 0 0 0,1 1 0 0 0,0-2 0 0 0,-1 1 0 0 0,1-1 0 0 0,2 1 0 0 0,-2-1 0 0 0,0 1 0 0 0,1 0 0 0 0,-1 0 0 0 0,-1-1 0 0 0,-2 2 0 0 0,0 0 0 0 0,-1 0 0 0 0,0 0 0 0 0,2-1 0 0 0,1 1 0 0 0,0-2 0 0 0,1 1 0 0 0,0-1 0 0 0,1 1 0 0 0,-1 0 0 0 0,1-1 0 0 0,2 0 0 0 0,-1 0 0 0 0,0 1 0 0 0,-2-1 0 0 0,2 1 0 0 0,-2 0 0 0 0,0-2 0 0 0,0 2 0 0 0,1 0 0 0 0,-1 0 0 0 0,0-1 0 0 0,0 1 0 0 0,0 0 0 0 0,0 0 0 0 0,-3 1 0 0 0,-1 0 0 0 0,0 0 0 0 0,1-1 0 0 0,0 0 0 0 0,3 0 0 0 0,-1 0 0 0 0,1 0 0 0 0,0 0 0 0 0,1 0 0 0 0,-5 0 0 0 0,0 1 0 0 0,0 0 0 0 0,2 0 0 0 0,0-1 0 0 0,0 1 0 0 0,1-1 0 0 0,2-1 0 0 0,-4 1 0 0 0,-2 1 0 0 0,1 0 0 0 0,4 0 0 0 0,-1-2 0 0 0,1 1 0 0 0,1 0 0 0 0,1-1 0 0 0,-2 1 0 0 0,1-1 0 0 0,-4 2 0 0 0,-1 0 0 0 0,0-1 0 0 0,1 1 0 0 0,1-1 0 0 0,-2 2 0 0 0,-1-1 0 0 0,0 0 0 0 0,2 0 0 0 0,-2 0 0 0 0,0 1 0 0 0,0-1 0 0 0,2 0 0 0 0,-3 0 0 0 0,1 1 0 0 0,1-1 0 0 0,0-1 0 0 0,2 0 0 0 0,2 0 0 0 0,-1 0 0 0 0,1 0 0 0 0,0 0 0 0 0,-4 1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0T21:10:37.1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11876 12122 16383 0 0,'5'1'0'0'0,"6"0"0"0"0,3 1 0 0 0,3 0 0 0 0,5 0 0 0 0,-2 1 0 0 0,0-1 0 0 0,-1 0 0 0 0,0 1 0 0 0,3-1 0 0 0,1 1 0 0 0,-2 0 0 0 0,1-1 0 0 0,2 1 0 0 0,0 0 0 0 0,-2 0 0 0 0,0 0 0 0 0,2-1 0 0 0,0 1 0 0 0,-2 0 0 0 0,-1 1 0 0 0,-2-2 0 0 0,0 0 0 0 0,2 1 0 0 0,2 0 0 0 0,2 0 0 0 0,-2 0 0 0 0,0-1 0 0 0,0 1 0 0 0,-2 0 0 0 0,-1-1 0 0 0,3 1 0 0 0,1 0 0 0 0,-2-1 0 0 0,-1 1 0 0 0,3 0 0 0 0,-4-1 0 0 0,0 1 0 0 0,2 0 0 0 0,-2-1 0 0 0,1 0 0 0 0,0 1 0 0 0,3 0 0 0 0,-2 0 0 0 0,-1-1 0 0 0,3 1 0 0 0,0 0 0 0 0,-2 0 0 0 0,0-1 0 0 0,-3 1 0 0 0,0-1 0 0 0,2 0 0 0 0,2 1 0 0 0,-3 0 0 0 0,2-1 0 0 0,1 1 0 0 0,2 0 0 0 0,-4 1 0 0 0,2-1 0 0 0,0-1 0 0 0,1 1 0 0 0,-2 0 0 0 0,0 0 0 0 0,-3-1 0 0 0,0 0 0 0 0,1 1 0 0 0,3 0 0 0 0,-2-1 0 0 0,1 1 0 0 0,1 0 0 0 0,1 0 0 0 0,-2-1 0 0 0,1 1 0 0 0,0 0 0 0 0,1 0 0 0 0,-2-1 0 0 0,1 1 0 0 0,-5-1 0 0 0,1 1 0 0 0,1-1 0 0 0,-1 0 0 0 0,0 1 0 0 0,4-1 0 0 0,0 1 0 0 0,3 0 0 0 0,-3 0 0 0 0,1 0 0 0 0,-1 0 0 0 0,-2-1 0 0 0,-1 1 0 0 0,3 0 0 0 0,-3-1 0 0 0,0 1 0 0 0,1-1 0 0 0,4 2 0 0 0,2-1 0 0 0,1 1 0 0 0,-3-1 0 0 0,-2 0 0 0 0,2 0 0 0 0,1 0 0 0 0,1 0 0 0 0,-3 0 0 0 0,0 0 0 0 0,0 0 0 0 0,-4-1 0 0 0,1 1 0 0 0,1 0 0 0 0,2-1 0 0 0,2 2 0 0 0,2-1 0 0 0,2 1 0 0 0,-5-1 0 0 0,-1 0 0 0 0,0 0 0 0 0,2 0 0 0 0,-4-1 0 0 0,0 1 0 0 0,1 0 0 0 0,3 0 0 0 0,0 0 0 0 0,2 1 0 0 0,-4-1 0 0 0,1-1 0 0 0,-1 1 0 0 0,0 0 0 0 0,3 1 0 0 0,2 0 0 0 0,0 0 0 0 0,0-1 0 0 0,-4 0 0 0 0,0 0 0 0 0,-1 0 0 0 0,1 0 0 0 0,2 1 0 0 0,2-1 0 0 0,0 1 0 0 0,-5-1 0 0 0,1 0 0 0 0,-1-1 0 0 0,1 1 0 0 0,1 1 0 0 0,2-1 0 0 0,1 1 0 0 0,1-1 0 0 0,-1 1 0 0 0,2-1 0 0 0,-1 1 0 0 0,0 0 0 0 0,1 0 0 0 0,-6-1 0 0 0,-1 0 0 0 0,0 0 0 0 0,1 0 0 0 0,1 0 0 0 0,1 0 0 0 0,-3 0 0 0 0,0 1 0 0 0,-1-1 0 0 0,2 0 0 0 0,1 0 0 0 0,-2 0 0 0 0,-2-1 0 0 0,1 1 0 0 0,2 0 0 0 0,2 0 0 0 0,0 1 0 0 0,1-1 0 0 0,-3 0 0 0 0,-1 0 0 0 0,-4 0 0 0 0,-1-1 0 0 0,1 0 0 0 0,4 1 0 0 0,1 0 0 0 0,2 1 0 0 0,-4-2 0 0 0,0 1 0 0 0,2 0 0 0 0,0 0 0 0 0,1 0 0 0 0,2 1 0 0 0,-4-1 0 0 0,-1 0 0 0 0,1-1 0 0 0,2 1 0 0 0,0 1 0 0 0,1-1 0 0 0,1 0 0 0 0,2 1 0 0 0,-6 0 0 0 0,0-1 0 0 0,0 0 0 0 0,1 0 0 0 0,-3 0 0 0 0,0-1 0 0 0,0 1 0 0 0,2 0 0 0 0,3 0 0 0 0,0 0 0 0 0,1 1 0 0 0,2-1 0 0 0,-1 1 0 0 0,1 0 0 0 0,-5-1 0 0 0,-1 0 0 0 0,0-1 0 0 0,0 1 0 0 0,2 1 0 0 0,2-1 0 0 0,0 0 0 0 0,1 1 0 0 0,1-1 0 0 0,-1 1 0 0 0,0 0 0 0 0,0-1 0 0 0,1 1 0 0 0,0-1 0 0 0,0 1 0 0 0,1 0 0 0 0,-2-1 0 0 0,1 2 0 0 0,0-1 0 0 0,-1-1 0 0 0,0 1 0 0 0,0-1 0 0 0,1 1 0 0 0,-5-1 0 0 0,-2 0 0 0 0,0 0 0 0 0,3 0 0 0 0,0 0 0 0 0,1 0 0 0 0,1 0 0 0 0,-3 0 0 0 0,-2 0 0 0 0,1 0 0 0 0,0 0 0 0 0,-1 0 0 0 0,-1 0 0 0 0,0-1 0 0 0,2 1 0 0 0,3 0 0 0 0,0 1 0 0 0,2-1 0 0 0,-5 0 0 0 0,0 0 0 0 0,0 0 0 0 0,1 0 0 0 0,1 0 0 0 0,2 1 0 0 0,-4-1 0 0 0,-1 0 0 0 0,1 0 0 0 0,1 0 0 0 0,1 1 0 0 0,2-1 0 0 0,1 0 0 0 0,-1 1 0 0 0,1-1 0 0 0,-4 0 0 0 0,0 0 0 0 0,-1 0 0 0 0,-4 0 0 0 0,0-1 0 0 0,2 1 0 0 0,2 0 0 0 0,2 0 0 0 0,1 0 0 0 0,2 1 0 0 0,0-1 0 0 0,0 1 0 0 0,0-1 0 0 0,-3 0 0 0 0,-2 0 0 0 0,-1 0 0 0 0,2 0 0 0 0,2 0 0 0 0,0 1 0 0 0,-3-1 0 0 0,-6-1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0T21:10:37.1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11794 12182 16383 0 0,'4'3'0'0'0,"5"1"0"0"0,3 3 0 0 0,4 1 0 0 0,3 2 0 0 0,2 1 0 0 0,0 1 0 0 0,-1-1 0 0 0,1 0 0 0 0,0 0 0 0 0,-1-1 0 0 0,-1 0 0 0 0,-1 0 0 0 0,1 0 0 0 0,1 0 0 0 0,-1 0 0 0 0,0 1 0 0 0,0-1 0 0 0,0 1 0 0 0,2-1 0 0 0,0 1 0 0 0,-1 0 0 0 0,0-1 0 0 0,-2 0 0 0 0,2 0 0 0 0,-1 1 0 0 0,0-1 0 0 0,0 0 0 0 0,0 1 0 0 0,1-1 0 0 0,-1 0 0 0 0,0 0 0 0 0,-1-1 0 0 0,1 2 0 0 0,0-1 0 0 0,1 1 0 0 0,-2-2 0 0 0,0 1 0 0 0,1 0 0 0 0,0 0 0 0 0,1 0 0 0 0,2 2 0 0 0,3 1 0 0 0,2 2 0 0 0,-1-1 0 0 0,-2-1 0 0 0,-1-1 0 0 0,-2-1 0 0 0,0 0 0 0 0,-2-1 0 0 0,-1-1 0 0 0,-1 0 0 0 0,1 1 0 0 0,0 1 0 0 0,2-2 0 0 0,-2 1 0 0 0,0 0 0 0 0,0 0 0 0 0,2 0 0 0 0,-1 0 0 0 0,0 0 0 0 0,-1-1 0 0 0,1 1 0 0 0,0 1 0 0 0,0-1 0 0 0,1 0 0 0 0,-1 1 0 0 0,0-1 0 0 0,0 0 0 0 0,1 1 0 0 0,0-1 0 0 0,0 0 0 0 0,0 1 0 0 0,-2 0 0 0 0,2-1 0 0 0,-1 0 0 0 0,-1-1 0 0 0,1 2 0 0 0,2-1 0 0 0,-2 1 0 0 0,2-1 0 0 0,-1 1 0 0 0,-1 0 0 0 0,1-1 0 0 0,0 1 0 0 0,2 0 0 0 0,1 2 0 0 0,0-1 0 0 0,0 0 0 0 0,1 0 0 0 0,-2 0 0 0 0,1 1 0 0 0,-2-1 0 0 0,-1-2 0 0 0,2 1 0 0 0,1 2 0 0 0,1-1 0 0 0,1 2 0 0 0,1-1 0 0 0,-4 0 0 0 0,0-2 0 0 0,-3-1 0 0 0,0 0 0 0 0,1 1 0 0 0,-1-2 0 0 0,-1 1 0 0 0,2 1 0 0 0,0 0 0 0 0,1 0 0 0 0,-1 0 0 0 0,0-1 0 0 0,1 2 0 0 0,-1-2 0 0 0,1 1 0 0 0,-1 0 0 0 0,-1-1 0 0 0,1 0 0 0 0,0 1 0 0 0,0 0 0 0 0,-1-1 0 0 0,1 0 0 0 0,0 1 0 0 0,2 1 0 0 0,-1-1 0 0 0,-1 0 0 0 0,1-1 0 0 0,0 2 0 0 0,-1-1 0 0 0,1 0 0 0 0,-3-1 0 0 0,1 0 0 0 0,0 0 0 0 0,0 0 0 0 0,1 0 0 0 0,-1 0 0 0 0,2 1 0 0 0,-1 0 0 0 0,0 0 0 0 0,-3-2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0T21:10:37.1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14363 13548 16383 0 0,'6'3'0'0'0,"6"4"0"0"0,4 2 0 0 0,3 0 0 0 0,1 2 0 0 0,-2-2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0T21:10:37.1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16346 14603 16383 0 0,'-4'-2'0'0'0,"-5"-3"0"0"0,-5-2 0 0 0,-4-3 0 0 0,-4-2 0 0 0,-1 0 0 0 0,0-1 0 0 0,-1 1 0 0 0,0-1 0 0 0,-1 0 0 0 0,2 1 0 0 0,-1-1 0 0 0,1 0 0 0 0,1 2 0 0 0,2 0 0 0 0,1 1 0 0 0,0 0 0 0 0,0 0 0 0 0,-2-1 0 0 0,0 0 0 0 0,1 0 0 0 0,0 0 0 0 0,-6-2 0 0 0,0-1 0 0 0,1 0 0 0 0,1 2 0 0 0,0-1 0 0 0,1 1 0 0 0,1 0 0 0 0,1 0 0 0 0,1 1 0 0 0,-2 1 0 0 0,3 0 0 0 0,0-1 0 0 0,-1 1 0 0 0,0-1 0 0 0,-3 0 0 0 0,3 0 0 0 0,0-1 0 0 0,-1 1 0 0 0,0 0 0 0 0,-2-1 0 0 0,3 1 0 0 0,0 1 0 0 0,-1-1 0 0 0,0 0 0 0 0,0 0 0 0 0,2-1 0 0 0,-2 2 0 0 0,2-1 0 0 0,0 1 0 0 0,-2 0 0 0 0,2 0 0 0 0,0 0 0 0 0,-1-1 0 0 0,-1 0 0 0 0,1-1 0 0 0,0 2 0 0 0,0-1 0 0 0,-1 0 0 0 0,-2-1 0 0 0,2 1 0 0 0,1 1 0 0 0,1 0 0 0 0,1 0 0 0 0,-3 0 0 0 0,3-1 0 0 0,-1 1 0 0 0,-1-1 0 0 0,1 1 0 0 0,0 0 0 0 0,-2-1 0 0 0,1 0 0 0 0,0 1 0 0 0,0-1 0 0 0,0-1 0 0 0,-1 2 0 0 0,2 0 0 0 0,-1-1 0 0 0,-1 0 0 0 0,2 1 0 0 0,-2-1 0 0 0,1 1 0 0 0,0-1 0 0 0,1 1 0 0 0,-1-2 0 0 0,0 2 0 0 0,1 0 0 0 0,-1 0 0 0 0,0-1 0 0 0,0 0 0 0 0,-1 1 0 0 0,3 0 0 0 0,-1 0 0 0 0,-1-1 0 0 0,-2-1 0 0 0,-3-1 0 0 0,2 1 0 0 0,1 0 0 0 0,0 0 0 0 0,-1 0 0 0 0,2 1 0 0 0,1 1 0 0 0,2-1 0 0 0,-1 1 0 0 0,-1 0 0 0 0,0-1 0 0 0,6 4 0 0 0,9 4 0 0 0,8 5 0 0 0,6 3 0 0 0,5 2 0 0 0,3 2 0 0 0,3 1 0 0 0,-2 0 0 0 0,2 1 0 0 0,-1-1 0 0 0,-1 0 0 0 0,1 0 0 0 0,-2-1 0 0 0,0-1 0 0 0,-1 1 0 0 0,1 0 0 0 0,1 1 0 0 0,1 0 0 0 0,0 0 0 0 0,-1 0 0 0 0,0 0 0 0 0,0-1 0 0 0,1 1 0 0 0,-2-1 0 0 0,1 1 0 0 0,-1-1 0 0 0,1 0 0 0 0,-1 0 0 0 0,2 1 0 0 0,-1 0 0 0 0,-1-1 0 0 0,2 2 0 0 0,0-2 0 0 0,1 1 0 0 0,-2 0 0 0 0,-2-1 0 0 0,1 0 0 0 0,4 2 0 0 0,1 0 0 0 0,2 3 0 0 0,-2-2 0 0 0,0-1 0 0 0,-2 0 0 0 0,0-1 0 0 0,-2-1 0 0 0,0 1 0 0 0,1 0 0 0 0,1 1 0 0 0,0 0 0 0 0,0-1 0 0 0,-2 0 0 0 0,1 0 0 0 0,0 0 0 0 0,0 0 0 0 0,1 0 0 0 0,-2 0 0 0 0,0 0 0 0 0,1 0 0 0 0,2 2 0 0 0,-1-2 0 0 0,0 1 0 0 0,0-1 0 0 0,0 1 0 0 0,-1-1 0 0 0,2 1 0 0 0,0 0 0 0 0,-2-1 0 0 0,1 2 0 0 0,-1-3 0 0 0,0 1 0 0 0,1 1 0 0 0,0 0 0 0 0,1 0 0 0 0,0 0 0 0 0,0-1 0 0 0,-1 1 0 0 0,2 1 0 0 0,-3-1 0 0 0,1 0 0 0 0,2-1 0 0 0,-1 2 0 0 0,-2-2 0 0 0,1 1 0 0 0,-1-1 0 0 0,0-1 0 0 0,1 2 0 0 0,0 1 0 0 0,1-1 0 0 0,-1 0 0 0 0,2-1 0 0 0,-2 1 0 0 0,1 0 0 0 0,-1 0 0 0 0,1 0 0 0 0,-1-1 0 0 0,1 3 0 0 0,1-2 0 0 0,-1 0 0 0 0,0 0 0 0 0,-1 0 0 0 0,1 0 0 0 0,3 2 0 0 0,1 0 0 0 0,1 0 0 0 0,-1 1 0 0 0,0-1 0 0 0,-1 0 0 0 0,0 0 0 0 0,-1-1 0 0 0,1 0 0 0 0,-2 0 0 0 0,0 1 0 0 0,-1-3 0 0 0,-1 1 0 0 0,1 1 0 0 0,-1-2 0 0 0,1 0 0 0 0,-1 1 0 0 0,1 0 0 0 0,-2 0 0 0 0,1-1 0 0 0,1 2 0 0 0,0-1 0 0 0,1 1 0 0 0,-1-1 0 0 0,0-1 0 0 0,-1 1 0 0 0,0 0 0 0 0,-1-1 0 0 0,1 0 0 0 0,0 1 0 0 0,-1 0 0 0 0,1-1 0 0 0,0 1 0 0 0,0 0 0 0 0,1-1 0 0 0,-1 1 0 0 0,-1-1 0 0 0,1 0 0 0 0,-2 1 0 0 0,0-1 0 0 0,2 0 0 0 0,1 1 0 0 0,-2-1 0 0 0,1 1 0 0 0,0-1 0 0 0,0 1 0 0 0,0-1 0 0 0,0 1 0 0 0,-1 0 0 0 0,0-1 0 0 0,2 0 0 0 0,-2 0 0 0 0,0 1 0 0 0,1-1 0 0 0,0 1 0 0 0,1 0 0 0 0,-1-1 0 0 0,0 2 0 0 0,-1-2 0 0 0,1 1 0 0 0,1-1 0 0 0,-1 1 0 0 0,0 0 0 0 0,0-1 0 0 0,-2 0 0 0 0,2 0 0 0 0,-1 0 0 0 0,2 2 0 0 0,-2-2 0 0 0,1 1 0 0 0,1 0 0 0 0,-2-1 0 0 0,1 0 0 0 0,0 1 0 0 0,-1-1 0 0 0,1 0 0 0 0,0 2 0 0 0,-1-2 0 0 0,0 0 0 0 0,1 0 0 0 0,1 1 0 0 0,-1 0 0 0 0,0-1 0 0 0,0 1 0 0 0,1 0 0 0 0,0 0 0 0 0,-1 1 0 0 0,0-2 0 0 0,0 1 0 0 0,-1-1 0 0 0,0-1 0 0 0,-1 1 0 0 0,1 0 0 0 0,2 1 0 0 0,-2 0 0 0 0,2 0 0 0 0,-1 0 0 0 0,3 1 0 0 0,2 1 0 0 0,-1-1 0 0 0,-2 0 0 0 0,-2-1 0 0 0,0 0 0 0 0,0-1 0 0 0,0 1 0 0 0,-1-1 0 0 0,-2 0 0 0 0,0-2 0 0 0,-1 1 0 0 0,2 1 0 0 0,1-1 0 0 0,-1 1 0 0 0,0-1 0 0 0,0 1 0 0 0,-1 0 0 0 0,3 0 0 0 0,-3-1 0 0 0,-7-4 0 0 0,-9-4 0 0 0,-9-5 0 0 0,-7-4 0 0 0,-5-3 0 0 0,-3-2 0 0 0,-1 1 0 0 0,0-2 0 0 0,-2 1 0 0 0,2 0 0 0 0,0 1 0 0 0,0-1 0 0 0,2 2 0 0 0,1-1 0 0 0,0 1 0 0 0,0 0 0 0 0,0-1 0 0 0,0 1 0 0 0,1 1 0 0 0,1 0 0 0 0,4 2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0T21:10:37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11828 12613 16383 0 0,'3'-3'0'0'0,"2"-3"0"0"0,4-3 0 0 0,1-3 0 0 0,3-2 0 0 0,1-1 0 0 0,0-1 0 0 0,0 0 0 0 0,0 0 0 0 0,0 1 0 0 0,3-3 0 0 0,0-2 0 0 0,0 2 0 0 0,-1 0 0 0 0,0 1 0 0 0,-2 1 0 0 0,0 0 0 0 0,0-1 0 0 0,1 2 0 0 0,-1 0 0 0 0,-1 0 0 0 0,1 0 0 0 0,-1 0 0 0 0,1-1 0 0 0,0 0 0 0 0,-1 1 0 0 0,2 0 0 0 0,-1 0 0 0 0,-1 0 0 0 0,1 0 0 0 0,-1-1 0 0 0,1 0 0 0 0,0 1 0 0 0,1 0 0 0 0,-2 0 0 0 0,1 0 0 0 0,0-2 0 0 0,-1 2 0 0 0,1 0 0 0 0,-1 0 0 0 0,2 0 0 0 0,-1 0 0 0 0,-1 0 0 0 0,1-1 0 0 0,-1 1 0 0 0,1-1 0 0 0,0 1 0 0 0,0 0 0 0 0,0 0 0 0 0,0-1 0 0 0,-1 0 0 0 0,1 1 0 0 0,0 0 0 0 0,-1 0 0 0 0,1 0 0 0 0,1 0 0 0 0,-1-2 0 0 0,-1 2 0 0 0,1 0 0 0 0,-1 0 0 0 0,1 0 0 0 0,0 0 0 0 0,0-2 0 0 0,0 2 0 0 0,0 0 0 0 0,-1 0 0 0 0,1 0 0 0 0,0-1 0 0 0,0 1 0 0 0,0-1 0 0 0,0 1 0 0 0,0-1 0 0 0,-1 1 0 0 0,1 0 0 0 0,0 0 0 0 0,-1-1 0 0 0,4-2 0 0 0,0-1 0 0 0,0 0 0 0 0,-1 2 0 0 0,0-1 0 0 0,-2 1 0 0 0,2 1 0 0 0,-2 1 0 0 0,-1 0 0 0 0,1-1 0 0 0,0 1 0 0 0,-1-1 0 0 0,1 1 0 0 0,0-1 0 0 0,1 1 0 0 0,-2 0 0 0 0,1-1 0 0 0,0 1 0 0 0,0-1 0 0 0,0 0 0 0 0,0 1 0 0 0,1-1 0 0 0,1-2 0 0 0,0 0 0 0 0,1-2 0 0 0,-1 2 0 0 0,0 1 0 0 0,0 1 0 0 0,-2 0 0 0 0,0-1 0 0 0,0 2 0 0 0,-1 0 0 0 0,1 0 0 0 0,0-1 0 0 0,0 1 0 0 0,0 0 0 0 0,0-1 0 0 0,0 0 0 0 0,0 1 0 0 0,0-1 0 0 0,0 1 0 0 0,1-1 0 0 0,-2 0 0 0 0,1 0 0 0 0,0 1 0 0 0,0 0 0 0 0,0-1 0 0 0,0 1 0 0 0,1-1 0 0 0,-1 0 0 0 0,0 0 0 0 0,-1 1 0 0 0,1 0 0 0 0,0-1 0 0 0,0 0 0 0 0,0 0 0 0 0,1 0 0 0 0,-1 1 0 0 0,0-1 0 0 0,0 1 0 0 0,0 0 0 0 0,0-2 0 0 0,0 2 0 0 0,1-1 0 0 0,-2 1 0 0 0,1 0 0 0 0,0-1 0 0 0,0 1 0 0 0,0-1 0 0 0,0 0 0 0 0,0 1 0 0 0,0-1 0 0 0,0 1 0 0 0,0 0 0 0 0,0-2 0 0 0,0 2 0 0 0,-1 0 0 0 0,2 0 0 0 0,-1-1 0 0 0,-1 1 0 0 0,1 0 0 0 0,0-1 0 0 0,0 0 0 0 0,-1 1 0 0 0,2 0 0 0 0,-1 0 0 0 0,-1 0 0 0 0,1-2 0 0 0,0 2 0 0 0,-1 0 0 0 0,1 0 0 0 0,1 0 0 0 0,-1-1 0 0 0,0 1 0 0 0,-1-2 0 0 0,1 2 0 0 0,0 0 0 0 0,-1 0 0 0 0,2 0 0 0 0,-1-1 0 0 0,0 0 0 0 0,0 1 0 0 0,-1-1 0 0 0,1 1 0 0 0,0 0 0 0 0,0-1 0 0 0,0 1 0 0 0,0-1 0 0 0,0 0 0 0 0,0 1 0 0 0,0 0 0 0 0,-1-1 0 0 0,1 1 0 0 0,1-1 0 0 0,-1 1 0 0 0,0-1 0 0 0,-1 1 0 0 0,1 0 0 0 0,0-1 0 0 0,0 1 0 0 0,0-1 0 0 0,0 0 0 0 0,0 1 0 0 0,0 0 0 0 0,2-3 0 0 0,1-1 0 0 0,0-1 0 0 0,0 2 0 0 0,-2 1 0 0 0,0 1 0 0 0,2-3 0 0 0,0-1 0 0 0,0 1 0 0 0,0 2 0 0 0,-2 0 0 0 0,0 0 0 0 0,-1 1 0 0 0,0 0 0 0 0,0 0 0 0 0,1 1 0 0 0,-1 0 0 0 0,-1 0 0 0 0,1 0 0 0 0,0-2 0 0 0,-1 2 0 0 0,1 0 0 0 0,0 0 0 0 0,1-1 0 0 0,-1 1 0 0 0,-1 0 0 0 0,1-2 0 0 0,0 2 0 0 0,0-1 0 0 0,0 1 0 0 0,0 0 0 0 0,0 0 0 0 0,0-2 0 0 0,0 2 0 0 0,0-1 0 0 0,-1 1 0 0 0,1 0 0 0 0,1-1 0 0 0,-1 1 0 0 0,0-1 0 0 0,-1 1 0 0 0,1-1 0 0 0,0 1 0 0 0,0 0 0 0 0,1-1 0 0 0,-2 0 0 0 0,1 1 0 0 0,0-1 0 0 0,0 1 0 0 0,-1 0 0 0 0,1 0 0 0 0,0 0 0 0 0,0-2 0 0 0,0 2 0 0 0,0 0 0 0 0,0-1 0 0 0,-1 1 0 0 0,1 0 0 0 0,1-1 0 0 0,-1 0 0 0 0,0 1 0 0 0,-1 0 0 0 0,1-1 0 0 0,0 1 0 0 0,0 0 0 0 0,-1-1 0 0 0,2 0 0 0 0,-1 1 0 0 0,-1 0 0 0 0,1 0 0 0 0,0 0 0 0 0,-1-2 0 0 0,1 2 0 0 0,1 0 0 0 0,-4 3 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customXml" Target="../ink/ink4.xml"/><Relationship Id="rId1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2E75E88-37B6-D2F7-0293-E8473E6E1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75" y="750217"/>
            <a:ext cx="6589537" cy="5353997"/>
          </a:xfrm>
          <a:prstGeom prst="rect">
            <a:avLst/>
          </a:prstGeom>
        </p:spPr>
      </p:pic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3" y="623275"/>
            <a:ext cx="401217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52497" y="1056640"/>
            <a:ext cx="3197660" cy="3125746"/>
          </a:xfrm>
        </p:spPr>
        <p:txBody>
          <a:bodyPr anchor="b">
            <a:normAutofit/>
          </a:bodyPr>
          <a:lstStyle/>
          <a:p>
            <a:pPr algn="l"/>
            <a:r>
              <a:rPr lang="en-US" sz="4500" dirty="0" err="1"/>
              <a:t>Présentation</a:t>
            </a:r>
            <a:r>
              <a:rPr lang="en-US" sz="4500" dirty="0"/>
              <a:t> de </a:t>
            </a:r>
            <a:r>
              <a:rPr lang="en-US" sz="4500" dirty="0" err="1"/>
              <a:t>notre</a:t>
            </a:r>
            <a:r>
              <a:rPr lang="en-US" sz="4500" dirty="0"/>
              <a:t> </a:t>
            </a:r>
            <a:r>
              <a:rPr lang="en-US" sz="4500" dirty="0" err="1"/>
              <a:t>projet</a:t>
            </a:r>
            <a:r>
              <a:rPr lang="en-US" sz="4500" dirty="0"/>
              <a:t> N.S.I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52496" y="4301656"/>
            <a:ext cx="2705619" cy="762618"/>
          </a:xfrm>
        </p:spPr>
        <p:txBody>
          <a:bodyPr anchor="t">
            <a:normAutofit/>
          </a:bodyPr>
          <a:lstStyle/>
          <a:p>
            <a:pPr algn="l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130929-09ED-BE02-DACA-5BFA5496F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663" y="1099706"/>
            <a:ext cx="2573849" cy="216287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600" dirty="0">
                <a:solidFill>
                  <a:srgbClr val="FFFFFF"/>
                </a:solidFill>
              </a:rPr>
              <a:t>Fin</a:t>
            </a:r>
            <a:endParaRPr lang="en-US" sz="9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Orca in the ocean">
            <a:extLst>
              <a:ext uri="{FF2B5EF4-FFF2-40B4-BE49-F238E27FC236}">
                <a16:creationId xmlns:a16="http://schemas.microsoft.com/office/drawing/2014/main" id="{182F35FE-BA75-A387-8B44-BC4B2A757D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76" r="-2" b="4582"/>
          <a:stretch/>
        </p:blipFill>
        <p:spPr>
          <a:xfrm>
            <a:off x="6920559" y="2386086"/>
            <a:ext cx="3737164" cy="210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56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CF55E-F095-9A0C-BAB9-8BDAA6FE8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Sommaire: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01D7B68E-89C7-90CA-1079-3160C6CD44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9603596"/>
              </p:ext>
            </p:extLst>
          </p:nvPr>
        </p:nvGraphicFramePr>
        <p:xfrm>
          <a:off x="838200" y="1846792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139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030057-F236-4E8D-677C-722F6BA5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Les </a:t>
            </a:r>
            <a:r>
              <a:rPr lang="en-US" sz="4000" err="1">
                <a:solidFill>
                  <a:srgbClr val="FFFFFF"/>
                </a:solidFill>
              </a:rPr>
              <a:t>objectifs</a:t>
            </a:r>
            <a:r>
              <a:rPr lang="en-US" sz="4000">
                <a:solidFill>
                  <a:srgbClr val="FFFFFF"/>
                </a:solidFill>
              </a:rPr>
              <a:t> </a:t>
            </a:r>
            <a:r>
              <a:rPr lang="en-US" sz="4000" err="1">
                <a:solidFill>
                  <a:srgbClr val="FFFFFF"/>
                </a:solidFill>
              </a:rPr>
              <a:t>principaux</a:t>
            </a:r>
            <a:r>
              <a:rPr lang="en-US" sz="4000">
                <a:solidFill>
                  <a:srgbClr val="FFFFFF"/>
                </a:solidFill>
              </a:rPr>
              <a:t> de </a:t>
            </a:r>
            <a:r>
              <a:rPr lang="en-US" sz="4000" err="1">
                <a:solidFill>
                  <a:srgbClr val="FFFFFF"/>
                </a:solidFill>
              </a:rPr>
              <a:t>notre</a:t>
            </a:r>
            <a:r>
              <a:rPr lang="en-US" sz="4000">
                <a:solidFill>
                  <a:srgbClr val="FFFFFF"/>
                </a:solidFill>
              </a:rPr>
              <a:t> </a:t>
            </a:r>
            <a:r>
              <a:rPr lang="en-US" sz="4000" err="1">
                <a:solidFill>
                  <a:srgbClr val="FFFFFF"/>
                </a:solidFill>
              </a:rPr>
              <a:t>projet</a:t>
            </a:r>
            <a:r>
              <a:rPr lang="en-US" sz="4000">
                <a:solidFill>
                  <a:srgbClr val="FFFFFF"/>
                </a:solidFill>
              </a:rPr>
              <a:t>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15C4AD-7ADA-A17F-5691-060632CCDC13}"/>
              </a:ext>
            </a:extLst>
          </p:cNvPr>
          <p:cNvSpPr txBox="1"/>
          <p:nvPr/>
        </p:nvSpPr>
        <p:spPr>
          <a:xfrm>
            <a:off x="-306917" y="1788583"/>
            <a:ext cx="9630833" cy="53553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endParaRPr lang="en-US"/>
          </a:p>
          <a:p>
            <a:pPr marL="742950" lvl="1" indent="-285750">
              <a:buFont typeface="Courier New"/>
              <a:buChar char="o"/>
            </a:pPr>
            <a:r>
              <a:rPr lang="en-US"/>
              <a:t>Interface </a:t>
            </a:r>
            <a:r>
              <a:rPr lang="en-US" err="1"/>
              <a:t>graphique</a:t>
            </a:r>
            <a:endParaRPr lang="en-US"/>
          </a:p>
          <a:p>
            <a:pPr marL="742950" lvl="1" indent="-285750">
              <a:buFont typeface="Courier New"/>
              <a:buChar char="o"/>
            </a:pPr>
            <a:endParaRPr lang="en-US"/>
          </a:p>
          <a:p>
            <a:pPr marL="742950" lvl="1" indent="-285750">
              <a:buFont typeface="Courier New"/>
              <a:buChar char="o"/>
            </a:pPr>
            <a:endParaRPr lang="en-US"/>
          </a:p>
          <a:p>
            <a:endParaRPr lang="en-US"/>
          </a:p>
          <a:p>
            <a:pPr marL="742950" lvl="1" indent="-285750">
              <a:buFont typeface="Courier New"/>
              <a:buChar char="o"/>
            </a:pPr>
            <a:r>
              <a:rPr lang="en-US"/>
              <a:t>Capable de </a:t>
            </a:r>
            <a:r>
              <a:rPr lang="en-US" err="1"/>
              <a:t>générer</a:t>
            </a:r>
            <a:r>
              <a:rPr lang="en-US"/>
              <a:t> des mots de passe plus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moins</a:t>
            </a:r>
            <a:r>
              <a:rPr lang="en-US"/>
              <a:t> </a:t>
            </a:r>
            <a:r>
              <a:rPr lang="en-US" err="1"/>
              <a:t>puissants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742950" lvl="1" indent="-285750">
              <a:buFont typeface="Courier New"/>
              <a:buChar char="o"/>
            </a:pPr>
            <a:r>
              <a:rPr lang="en-US" err="1"/>
              <a:t>Pouvoir</a:t>
            </a:r>
            <a:r>
              <a:rPr lang="en-US"/>
              <a:t> </a:t>
            </a:r>
            <a:r>
              <a:rPr lang="en-US" err="1"/>
              <a:t>enregistrer</a:t>
            </a:r>
            <a:r>
              <a:rPr lang="en-US"/>
              <a:t> les mots de passe dans un </a:t>
            </a:r>
            <a:r>
              <a:rPr lang="en-US" err="1"/>
              <a:t>fichier</a:t>
            </a:r>
            <a:r>
              <a:rPr lang="en-US"/>
              <a:t> </a:t>
            </a:r>
            <a:r>
              <a:rPr lang="en-US" err="1"/>
              <a:t>texte</a:t>
            </a:r>
            <a:r>
              <a:rPr lang="en-US"/>
              <a:t> ( .txt)  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ghkl">
            <a:hlinkClick r:id="" action="ppaction://media"/>
            <a:extLst>
              <a:ext uri="{FF2B5EF4-FFF2-40B4-BE49-F238E27FC236}">
                <a16:creationId xmlns:a16="http://schemas.microsoft.com/office/drawing/2014/main" id="{313ADA55-ECB9-7CB1-B1ED-162F6612EC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25757" y="2633132"/>
            <a:ext cx="4978401" cy="281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6623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fish with a question mark&#10;&#10;Description automatically generated">
            <a:extLst>
              <a:ext uri="{FF2B5EF4-FFF2-40B4-BE49-F238E27FC236}">
                <a16:creationId xmlns:a16="http://schemas.microsoft.com/office/drawing/2014/main" id="{52DDC7A1-22EE-E43A-19B8-1E3621D622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95" t="7658" r="23564" b="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421594-A48D-E175-9E23-4A35D98C0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Pourquoi ce programme 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77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6A6ABA-7B47-4E7D-6BA8-01660B8A6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80" y="2177452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La répartition des taches</a:t>
            </a:r>
          </a:p>
        </p:txBody>
      </p:sp>
      <p:sp>
        <p:nvSpPr>
          <p:cNvPr id="5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La répartition des taches​ d'une application">
            <a:extLst>
              <a:ext uri="{FF2B5EF4-FFF2-40B4-BE49-F238E27FC236}">
                <a16:creationId xmlns:a16="http://schemas.microsoft.com/office/drawing/2014/main" id="{08ED0DAE-B9CE-2A31-A901-3E6F0E75E6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8136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7D4528-3238-0127-E922-FB855B3C5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aseline="0" dirty="0">
                <a:solidFill>
                  <a:srgbClr val="FFFFFF"/>
                </a:solidFill>
                <a:latin typeface="Aptos Display"/>
              </a:rPr>
              <a:t>La </a:t>
            </a:r>
            <a:r>
              <a:rPr lang="en-US" sz="4000" baseline="0" dirty="0" err="1">
                <a:solidFill>
                  <a:srgbClr val="FFFFFF"/>
                </a:solidFill>
                <a:latin typeface="Aptos Display"/>
              </a:rPr>
              <a:t>répartition</a:t>
            </a:r>
            <a:r>
              <a:rPr lang="en-US" sz="4000" baseline="0" dirty="0">
                <a:solidFill>
                  <a:srgbClr val="FFFFFF"/>
                </a:solidFill>
                <a:latin typeface="Aptos Display"/>
              </a:rPr>
              <a:t> des taches</a:t>
            </a:r>
            <a:r>
              <a:rPr lang="en-US" sz="4000" dirty="0">
                <a:solidFill>
                  <a:srgbClr val="FFFFFF"/>
                </a:solidFill>
                <a:latin typeface="Aptos Display"/>
              </a:rPr>
              <a:t> : Le </a:t>
            </a:r>
            <a:r>
              <a:rPr lang="en-US" sz="4000" dirty="0" err="1">
                <a:solidFill>
                  <a:srgbClr val="FFFFFF"/>
                </a:solidFill>
                <a:latin typeface="Aptos Display"/>
              </a:rPr>
              <a:t>côté</a:t>
            </a:r>
            <a:r>
              <a:rPr lang="en-US" sz="4000" dirty="0">
                <a:solidFill>
                  <a:srgbClr val="FFFFFF"/>
                </a:solidFill>
                <a:latin typeface="Aptos Display"/>
              </a:rPr>
              <a:t> </a:t>
            </a:r>
            <a:r>
              <a:rPr lang="en-US" sz="4000" dirty="0" err="1">
                <a:solidFill>
                  <a:srgbClr val="FFFFFF"/>
                </a:solidFill>
                <a:latin typeface="Aptos Display"/>
              </a:rPr>
              <a:t>graphique</a:t>
            </a:r>
            <a:r>
              <a:rPr lang="en-US" sz="4000" dirty="0">
                <a:solidFill>
                  <a:srgbClr val="FFFFFF"/>
                </a:solidFill>
                <a:latin typeface="Aptos Display"/>
              </a:rPr>
              <a:t> !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E464D6F0-6184-4508-CA90-CD8DCF757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706" y="2112579"/>
            <a:ext cx="5137843" cy="41928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ABFB6D9-3418-7ECF-21DB-4D0271620B37}"/>
                  </a:ext>
                </a:extLst>
              </p14:cNvPr>
              <p14:cNvContentPartPr/>
              <p14:nvPr/>
            </p14:nvContentPartPr>
            <p14:xfrm>
              <a:off x="1539392" y="3767074"/>
              <a:ext cx="4658372" cy="1424207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ABFB6D9-3418-7ECF-21DB-4D0271620B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1393" y="3749078"/>
                <a:ext cx="4694009" cy="14598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3E20CB4-A81E-A35D-21B1-6C2C64105FC8}"/>
                  </a:ext>
                </a:extLst>
              </p14:cNvPr>
              <p14:cNvContentPartPr/>
              <p14:nvPr/>
            </p14:nvContentPartPr>
            <p14:xfrm>
              <a:off x="4364449" y="4338083"/>
              <a:ext cx="2455135" cy="301452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3E20CB4-A81E-A35D-21B1-6C2C64105F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46452" y="4320097"/>
                <a:ext cx="2490769" cy="3370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A0C2E14-7B02-9E40-BA7D-FA715F5B889D}"/>
                  </a:ext>
                </a:extLst>
              </p14:cNvPr>
              <p14:cNvContentPartPr/>
              <p14:nvPr/>
            </p14:nvContentPartPr>
            <p14:xfrm>
              <a:off x="4331383" y="4362558"/>
              <a:ext cx="991976" cy="527442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A0C2E14-7B02-9E40-BA7D-FA715F5B889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13393" y="4344581"/>
                <a:ext cx="1027596" cy="5630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4E501BB-5827-AA1A-CD1E-F2219F62EE80}"/>
                  </a:ext>
                </a:extLst>
              </p14:cNvPr>
              <p14:cNvContentPartPr/>
              <p14:nvPr/>
            </p14:nvContentPartPr>
            <p14:xfrm>
              <a:off x="5369182" y="4914366"/>
              <a:ext cx="32725" cy="17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4E501BB-5827-AA1A-CD1E-F2219F62EE8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51397" y="4896611"/>
                <a:ext cx="67940" cy="525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A71BC3D-4026-4FB1-91A7-FC87A1343A1F}"/>
                  </a:ext>
                </a:extLst>
              </p14:cNvPr>
              <p14:cNvContentPartPr/>
              <p14:nvPr/>
            </p14:nvContentPartPr>
            <p14:xfrm>
              <a:off x="5278659" y="4866234"/>
              <a:ext cx="1537178" cy="817332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A71BC3D-4026-4FB1-91A7-FC87A1343A1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60663" y="4848247"/>
                <a:ext cx="1572809" cy="8529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213B21E-7EAE-9549-4225-64BC45FE6AA5}"/>
                  </a:ext>
                </a:extLst>
              </p14:cNvPr>
              <p14:cNvContentPartPr/>
              <p14:nvPr/>
            </p14:nvContentPartPr>
            <p14:xfrm>
              <a:off x="4345130" y="2803738"/>
              <a:ext cx="1390146" cy="1543914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213B21E-7EAE-9549-4225-64BC45FE6AA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327137" y="2785739"/>
                <a:ext cx="1425772" cy="157955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673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4EA73-4C50-68C0-8E80-0911D27BE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00" dirty="0">
                <a:ea typeface="+mj-lt"/>
                <a:cs typeface="+mj-lt"/>
              </a:rPr>
              <a:t>La </a:t>
            </a:r>
            <a:r>
              <a:rPr lang="en-US" sz="4900" dirty="0" err="1">
                <a:ea typeface="+mj-lt"/>
                <a:cs typeface="+mj-lt"/>
              </a:rPr>
              <a:t>répartition</a:t>
            </a:r>
            <a:r>
              <a:rPr lang="en-US" sz="4900" dirty="0">
                <a:ea typeface="+mj-lt"/>
                <a:cs typeface="+mj-lt"/>
              </a:rPr>
              <a:t> des taches : Le code</a:t>
            </a:r>
            <a:endParaRPr lang="en-US" sz="4900" dirty="0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165B26A7-4D9F-CF6B-DC80-38430A752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271" y="2284677"/>
            <a:ext cx="3857625" cy="3200400"/>
          </a:xfrm>
        </p:spPr>
      </p:pic>
      <p:pic>
        <p:nvPicPr>
          <p:cNvPr id="6" name="Picture 5" descr="A screen shot of a computer">
            <a:extLst>
              <a:ext uri="{FF2B5EF4-FFF2-40B4-BE49-F238E27FC236}">
                <a16:creationId xmlns:a16="http://schemas.microsoft.com/office/drawing/2014/main" id="{B3E496B0-7836-D4B8-747F-73F935C30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917" y="947547"/>
            <a:ext cx="8075083" cy="419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7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5A8806-55D4-802D-32F0-473485BD2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580" y="-415464"/>
            <a:ext cx="4368602" cy="1956841"/>
          </a:xfrm>
        </p:spPr>
        <p:txBody>
          <a:bodyPr anchor="b">
            <a:normAutofit/>
          </a:bodyPr>
          <a:lstStyle/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sz="2600" dirty="0">
                <a:latin typeface="Calibri"/>
                <a:cs typeface="Calibri"/>
              </a:rPr>
              <a:t>Les étapes de </a:t>
            </a:r>
            <a:r>
              <a:rPr lang="en-US" sz="2600" dirty="0" err="1">
                <a:latin typeface="Calibri"/>
                <a:cs typeface="Calibri"/>
              </a:rPr>
              <a:t>création</a:t>
            </a:r>
            <a:r>
              <a:rPr lang="en-US" sz="2600" dirty="0">
                <a:latin typeface="Calibri"/>
                <a:cs typeface="Calibri"/>
              </a:rPr>
              <a:t> de </a:t>
            </a:r>
            <a:r>
              <a:rPr lang="en-US" sz="2600" dirty="0" err="1">
                <a:latin typeface="Calibri"/>
                <a:cs typeface="Calibri"/>
              </a:rPr>
              <a:t>l’application</a:t>
            </a:r>
          </a:p>
          <a:p>
            <a:endParaRPr lang="en-US" sz="2600"/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468F5-20CC-43A3-B9FB-7611E99DF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746" y="1549983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900" dirty="0">
                <a:ea typeface="+mn-lt"/>
                <a:cs typeface="+mn-lt"/>
              </a:rPr>
              <a:t>Les </a:t>
            </a:r>
            <a:r>
              <a:rPr lang="en-US" sz="1900" dirty="0" err="1">
                <a:ea typeface="+mn-lt"/>
                <a:cs typeface="+mn-lt"/>
              </a:rPr>
              <a:t>fonctions</a:t>
            </a:r>
            <a:r>
              <a:rPr lang="en-US" sz="1900" dirty="0">
                <a:ea typeface="+mn-lt"/>
                <a:cs typeface="+mn-lt"/>
              </a:rPr>
              <a:t> </a:t>
            </a:r>
            <a:r>
              <a:rPr lang="en-US" sz="1900" dirty="0" err="1">
                <a:ea typeface="+mn-lt"/>
                <a:cs typeface="+mn-lt"/>
              </a:rPr>
              <a:t>primaires</a:t>
            </a:r>
            <a:r>
              <a:rPr lang="en-US" sz="1900" dirty="0">
                <a:ea typeface="+mn-lt"/>
                <a:cs typeface="+mn-lt"/>
              </a:rPr>
              <a:t> pour le </a:t>
            </a:r>
            <a:r>
              <a:rPr lang="en-US" sz="1900" dirty="0" err="1">
                <a:ea typeface="+mn-lt"/>
                <a:cs typeface="+mn-lt"/>
              </a:rPr>
              <a:t>fonctionnement</a:t>
            </a:r>
            <a:r>
              <a:rPr lang="en-US" sz="1900" dirty="0">
                <a:ea typeface="+mn-lt"/>
                <a:cs typeface="+mn-lt"/>
              </a:rPr>
              <a:t> du </a:t>
            </a:r>
            <a:r>
              <a:rPr lang="en-US" sz="1900" dirty="0" err="1">
                <a:ea typeface="+mn-lt"/>
                <a:cs typeface="+mn-lt"/>
              </a:rPr>
              <a:t>programme</a:t>
            </a:r>
            <a:endParaRPr lang="en-US" sz="1900" dirty="0" err="1"/>
          </a:p>
          <a:p>
            <a:r>
              <a:rPr lang="en-US" sz="1900" dirty="0">
                <a:ea typeface="+mn-lt"/>
                <a:cs typeface="+mn-lt"/>
              </a:rPr>
              <a:t>Interface </a:t>
            </a:r>
            <a:r>
              <a:rPr lang="en-US" sz="1900" dirty="0" err="1">
                <a:ea typeface="+mn-lt"/>
                <a:cs typeface="+mn-lt"/>
              </a:rPr>
              <a:t>graphique</a:t>
            </a:r>
            <a:endParaRPr lang="en-US" sz="1900" dirty="0" err="1"/>
          </a:p>
          <a:p>
            <a:r>
              <a:rPr lang="en-US" sz="1900" dirty="0">
                <a:ea typeface="+mn-lt"/>
                <a:cs typeface="+mn-lt"/>
              </a:rPr>
              <a:t>“</a:t>
            </a:r>
            <a:r>
              <a:rPr lang="en-US" sz="1900" dirty="0" err="1">
                <a:ea typeface="+mn-lt"/>
                <a:cs typeface="+mn-lt"/>
              </a:rPr>
              <a:t>Peaufinage</a:t>
            </a:r>
            <a:r>
              <a:rPr lang="en-US" sz="1900" dirty="0">
                <a:ea typeface="+mn-lt"/>
                <a:cs typeface="+mn-lt"/>
              </a:rPr>
              <a:t>” —&gt; </a:t>
            </a:r>
            <a:r>
              <a:rPr lang="en-US" sz="1900" dirty="0" err="1">
                <a:ea typeface="+mn-lt"/>
                <a:cs typeface="+mn-lt"/>
              </a:rPr>
              <a:t>Ajouts</a:t>
            </a:r>
            <a:r>
              <a:rPr lang="en-US" sz="1900" dirty="0">
                <a:ea typeface="+mn-lt"/>
                <a:cs typeface="+mn-lt"/>
              </a:rPr>
              <a:t> de </a:t>
            </a:r>
            <a:r>
              <a:rPr lang="en-US" sz="1900" dirty="0" err="1">
                <a:ea typeface="+mn-lt"/>
                <a:cs typeface="+mn-lt"/>
              </a:rPr>
              <a:t>fonctionnalités</a:t>
            </a:r>
            <a:r>
              <a:rPr lang="en-US" sz="1900" dirty="0">
                <a:ea typeface="+mn-lt"/>
                <a:cs typeface="+mn-lt"/>
              </a:rPr>
              <a:t> / </a:t>
            </a:r>
            <a:r>
              <a:rPr lang="en-US" sz="1900" dirty="0" err="1">
                <a:ea typeface="+mn-lt"/>
                <a:cs typeface="+mn-lt"/>
              </a:rPr>
              <a:t>détails</a:t>
            </a:r>
            <a:r>
              <a:rPr lang="en-US" sz="1900" dirty="0">
                <a:ea typeface="+mn-lt"/>
                <a:cs typeface="+mn-lt"/>
              </a:rPr>
              <a:t> dans </a:t>
            </a:r>
            <a:r>
              <a:rPr lang="en-US" sz="1900" dirty="0" err="1">
                <a:ea typeface="+mn-lt"/>
                <a:cs typeface="+mn-lt"/>
              </a:rPr>
              <a:t>l’interface</a:t>
            </a:r>
            <a:r>
              <a:rPr lang="en-US" sz="1900" dirty="0">
                <a:ea typeface="+mn-lt"/>
                <a:cs typeface="+mn-lt"/>
              </a:rPr>
              <a:t> </a:t>
            </a:r>
            <a:r>
              <a:rPr lang="en-US" sz="1900" dirty="0" err="1">
                <a:ea typeface="+mn-lt"/>
                <a:cs typeface="+mn-lt"/>
              </a:rPr>
              <a:t>graphique</a:t>
            </a:r>
            <a:endParaRPr lang="en-US" sz="1900" dirty="0" err="1"/>
          </a:p>
          <a:p>
            <a:endParaRPr lang="en-US" sz="1900"/>
          </a:p>
        </p:txBody>
      </p:sp>
      <p:pic>
        <p:nvPicPr>
          <p:cNvPr id="4" name="Picture 3" descr="Les étapes de création de l’application​">
            <a:extLst>
              <a:ext uri="{FF2B5EF4-FFF2-40B4-BE49-F238E27FC236}">
                <a16:creationId xmlns:a16="http://schemas.microsoft.com/office/drawing/2014/main" id="{3FFFA523-C8AD-B5F7-D206-A57F141C8C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2"/>
          <a:stretch/>
        </p:blipFill>
        <p:spPr>
          <a:xfrm>
            <a:off x="7269618" y="10"/>
            <a:ext cx="4920859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7" name="fghjklm">
            <a:hlinkClick r:id="" action="ppaction://media"/>
            <a:extLst>
              <a:ext uri="{FF2B5EF4-FFF2-40B4-BE49-F238E27FC236}">
                <a16:creationId xmlns:a16="http://schemas.microsoft.com/office/drawing/2014/main" id="{63304F07-5BC3-8C53-3AD2-BB2A205142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2174" y="3585633"/>
            <a:ext cx="5295901" cy="302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79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Slide Background">
            <a:extLst>
              <a:ext uri="{FF2B5EF4-FFF2-40B4-BE49-F238E27FC236}">
                <a16:creationId xmlns:a16="http://schemas.microsoft.com/office/drawing/2014/main" id="{5105D448-4A6C-48A3-8C3C-71AF58F3E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025579F-C5D8-43BE-AF84-3E66A482C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2544415"/>
          </a:xfrm>
          <a:prstGeom prst="rect">
            <a:avLst/>
          </a:prstGeom>
          <a:ln>
            <a:noFill/>
          </a:ln>
          <a:effectLst>
            <a:outerShdw blurRad="203200" dist="88900" dir="5460000" sx="95000" sy="95000" algn="t" rotWithShape="0">
              <a:srgbClr val="000000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394C7-AB2B-7D0E-96F0-7A6FA7B2C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463941"/>
            <a:ext cx="9963509" cy="161652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4000" dirty="0">
                <a:latin typeface="Calibri"/>
                <a:cs typeface="Calibri"/>
              </a:rPr>
              <a:t>Les </a:t>
            </a:r>
            <a:r>
              <a:rPr lang="en-US" sz="4000" dirty="0" err="1">
                <a:latin typeface="Calibri"/>
                <a:cs typeface="Calibri"/>
              </a:rPr>
              <a:t>fonctionnalités</a:t>
            </a:r>
            <a:r>
              <a:rPr lang="en-US" sz="4000" dirty="0">
                <a:latin typeface="Calibri"/>
                <a:cs typeface="Calibri"/>
              </a:rPr>
              <a:t> </a:t>
            </a:r>
            <a:r>
              <a:rPr lang="en-US" sz="4000" dirty="0" err="1">
                <a:latin typeface="Calibri"/>
                <a:cs typeface="Calibri"/>
              </a:rPr>
              <a:t>implantées</a:t>
            </a:r>
            <a:r>
              <a:rPr lang="en-US" sz="4000" dirty="0">
                <a:latin typeface="Calibri"/>
                <a:cs typeface="Calibri"/>
              </a:rPr>
              <a:t> dans le </a:t>
            </a:r>
            <a:r>
              <a:rPr lang="en-US" sz="4000" dirty="0" err="1">
                <a:latin typeface="Calibri"/>
                <a:cs typeface="Calibri"/>
              </a:rPr>
              <a:t>programme</a:t>
            </a:r>
            <a:endParaRPr lang="en-US" sz="4000" dirty="0">
              <a:latin typeface="Calibri"/>
              <a:cs typeface="Calibri"/>
            </a:endParaRPr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endParaRPr lang="en-US" sz="4000">
              <a:latin typeface="Calibri"/>
              <a:cs typeface="Calibri"/>
            </a:endParaRPr>
          </a:p>
        </p:txBody>
      </p:sp>
      <p:graphicFrame>
        <p:nvGraphicFramePr>
          <p:cNvPr id="17" name="Content Placeholder 16">
            <a:extLst>
              <a:ext uri="{FF2B5EF4-FFF2-40B4-BE49-F238E27FC236}">
                <a16:creationId xmlns:a16="http://schemas.microsoft.com/office/drawing/2014/main" id="{5884AF3F-EC8E-53F2-FEAC-CA7D69EC2D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166185"/>
              </p:ext>
            </p:extLst>
          </p:nvPr>
        </p:nvGraphicFramePr>
        <p:xfrm>
          <a:off x="905668" y="3242059"/>
          <a:ext cx="10722100" cy="267987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833352">
                  <a:extLst>
                    <a:ext uri="{9D8B030D-6E8A-4147-A177-3AD203B41FA5}">
                      <a16:colId xmlns:a16="http://schemas.microsoft.com/office/drawing/2014/main" val="3845483952"/>
                    </a:ext>
                  </a:extLst>
                </a:gridCol>
                <a:gridCol w="4888748">
                  <a:extLst>
                    <a:ext uri="{9D8B030D-6E8A-4147-A177-3AD203B41FA5}">
                      <a16:colId xmlns:a16="http://schemas.microsoft.com/office/drawing/2014/main" val="4161281183"/>
                    </a:ext>
                  </a:extLst>
                </a:gridCol>
              </a:tblGrid>
              <a:tr h="2679873">
                <a:tc>
                  <a:txBody>
                    <a:bodyPr/>
                    <a:lstStyle/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900" dirty="0">
                          <a:effectLst/>
                          <a:latin typeface="Arial"/>
                        </a:rPr>
                        <a:t>Logo </a:t>
                      </a:r>
                      <a:r>
                        <a:rPr lang="en-US" sz="1900" dirty="0" err="1">
                          <a:effectLst/>
                          <a:latin typeface="Arial"/>
                        </a:rPr>
                        <a:t>personnalisé</a:t>
                      </a:r>
                    </a:p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900" dirty="0">
                          <a:effectLst/>
                          <a:latin typeface="Arial"/>
                        </a:rPr>
                        <a:t>Boutons </a:t>
                      </a:r>
                      <a:r>
                        <a:rPr lang="en-US" sz="1900" dirty="0" err="1">
                          <a:effectLst/>
                          <a:latin typeface="Arial"/>
                        </a:rPr>
                        <a:t>cliquables</a:t>
                      </a:r>
                    </a:p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900" dirty="0">
                          <a:effectLst/>
                          <a:latin typeface="Arial"/>
                        </a:rPr>
                        <a:t>Menus </a:t>
                      </a:r>
                      <a:r>
                        <a:rPr lang="en-US" sz="1900" dirty="0" err="1">
                          <a:effectLst/>
                          <a:latin typeface="Arial"/>
                        </a:rPr>
                        <a:t>déroulants</a:t>
                      </a:r>
                      <a:endParaRPr lang="en-US" sz="1900" err="1">
                        <a:effectLst/>
                        <a:latin typeface="Arial"/>
                      </a:endParaRPr>
                    </a:p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900" dirty="0">
                          <a:effectLst/>
                          <a:latin typeface="Arial"/>
                        </a:rPr>
                        <a:t>Boutons </a:t>
                      </a:r>
                      <a:r>
                        <a:rPr lang="en-US" sz="1900" dirty="0" err="1">
                          <a:effectLst/>
                          <a:latin typeface="Arial"/>
                        </a:rPr>
                        <a:t>sélections</a:t>
                      </a:r>
                      <a:r>
                        <a:rPr lang="en-US" sz="1900" dirty="0">
                          <a:effectLst/>
                          <a:latin typeface="Arial"/>
                        </a:rPr>
                        <a:t> pour la </a:t>
                      </a:r>
                      <a:r>
                        <a:rPr lang="en-US" sz="1900" dirty="0" err="1">
                          <a:effectLst/>
                          <a:latin typeface="Arial"/>
                        </a:rPr>
                        <a:t>génération</a:t>
                      </a:r>
                      <a:r>
                        <a:rPr lang="en-US" sz="1900" dirty="0">
                          <a:effectLst/>
                          <a:latin typeface="Arial"/>
                        </a:rPr>
                        <a:t> du mot de passe</a:t>
                      </a:r>
                      <a:endParaRPr lang="en-US" sz="1900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117915" marR="117915" marT="117915" marB="11791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900" dirty="0" err="1">
                          <a:effectLst/>
                          <a:latin typeface="Arial"/>
                        </a:rPr>
                        <a:t>Encodage</a:t>
                      </a:r>
                      <a:r>
                        <a:rPr lang="en-US" sz="1900" dirty="0">
                          <a:effectLst/>
                          <a:latin typeface="Arial"/>
                        </a:rPr>
                        <a:t> / </a:t>
                      </a:r>
                      <a:r>
                        <a:rPr lang="en-US" sz="1900" dirty="0" err="1">
                          <a:effectLst/>
                          <a:latin typeface="Arial"/>
                        </a:rPr>
                        <a:t>Décodage</a:t>
                      </a:r>
                      <a:r>
                        <a:rPr lang="en-US" sz="1900" dirty="0">
                          <a:effectLst/>
                          <a:latin typeface="Arial"/>
                        </a:rPr>
                        <a:t> du mot de passe</a:t>
                      </a:r>
                    </a:p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900" dirty="0" err="1">
                          <a:effectLst/>
                          <a:latin typeface="Arial"/>
                        </a:rPr>
                        <a:t>Sauvegarde</a:t>
                      </a:r>
                      <a:r>
                        <a:rPr lang="en-US" sz="1900" dirty="0">
                          <a:effectLst/>
                          <a:latin typeface="Arial"/>
                        </a:rPr>
                        <a:t> du mot de passe dans un </a:t>
                      </a:r>
                      <a:r>
                        <a:rPr lang="en-US" sz="1900" dirty="0" err="1">
                          <a:effectLst/>
                          <a:latin typeface="Arial"/>
                        </a:rPr>
                        <a:t>fichier</a:t>
                      </a:r>
                      <a:r>
                        <a:rPr lang="en-US" sz="1900" dirty="0">
                          <a:effectLst/>
                          <a:latin typeface="Arial"/>
                        </a:rPr>
                        <a:t> </a:t>
                      </a:r>
                      <a:r>
                        <a:rPr lang="en-US" sz="1900" dirty="0" err="1">
                          <a:effectLst/>
                          <a:latin typeface="Arial"/>
                        </a:rPr>
                        <a:t>texte</a:t>
                      </a:r>
                      <a:r>
                        <a:rPr lang="en-US" sz="1900" dirty="0">
                          <a:effectLst/>
                          <a:latin typeface="Arial"/>
                        </a:rPr>
                        <a:t> de façon </a:t>
                      </a:r>
                      <a:r>
                        <a:rPr lang="en-US" sz="1900" dirty="0" err="1">
                          <a:effectLst/>
                          <a:latin typeface="Arial"/>
                        </a:rPr>
                        <a:t>encodé</a:t>
                      </a:r>
                      <a:r>
                        <a:rPr lang="en-US" sz="1900" dirty="0">
                          <a:effectLst/>
                          <a:latin typeface="Arial"/>
                        </a:rPr>
                        <a:t> </a:t>
                      </a:r>
                      <a:r>
                        <a:rPr lang="en-US" sz="1900" dirty="0" err="1">
                          <a:effectLst/>
                          <a:latin typeface="Arial"/>
                        </a:rPr>
                        <a:t>ou</a:t>
                      </a:r>
                      <a:r>
                        <a:rPr lang="en-US" sz="1900" dirty="0">
                          <a:effectLst/>
                          <a:latin typeface="Arial"/>
                        </a:rPr>
                        <a:t> non</a:t>
                      </a:r>
                    </a:p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900" dirty="0">
                          <a:effectLst/>
                          <a:latin typeface="Arial"/>
                        </a:rPr>
                        <a:t>Capable de </a:t>
                      </a:r>
                      <a:r>
                        <a:rPr lang="en-US" sz="1900" dirty="0" err="1">
                          <a:effectLst/>
                          <a:latin typeface="Arial"/>
                        </a:rPr>
                        <a:t>générer</a:t>
                      </a:r>
                      <a:r>
                        <a:rPr lang="en-US" sz="1900" dirty="0">
                          <a:effectLst/>
                          <a:latin typeface="Arial"/>
                        </a:rPr>
                        <a:t> un mot de passe sous </a:t>
                      </a:r>
                      <a:r>
                        <a:rPr lang="en-US" sz="1900" dirty="0" err="1">
                          <a:effectLst/>
                          <a:latin typeface="Arial"/>
                        </a:rPr>
                        <a:t>plusieurs</a:t>
                      </a:r>
                      <a:r>
                        <a:rPr lang="en-US" sz="1900" dirty="0">
                          <a:effectLst/>
                          <a:latin typeface="Arial"/>
                        </a:rPr>
                        <a:t> </a:t>
                      </a:r>
                      <a:r>
                        <a:rPr lang="en-US" sz="1900" dirty="0" err="1">
                          <a:effectLst/>
                          <a:latin typeface="Arial"/>
                        </a:rPr>
                        <a:t>formes</a:t>
                      </a:r>
                      <a:r>
                        <a:rPr lang="en-US" sz="1900" dirty="0">
                          <a:effectLst/>
                          <a:latin typeface="Arial"/>
                        </a:rPr>
                        <a:t> de </a:t>
                      </a:r>
                      <a:r>
                        <a:rPr lang="en-US" sz="1900" dirty="0" err="1">
                          <a:effectLst/>
                          <a:latin typeface="Arial"/>
                        </a:rPr>
                        <a:t>complexité</a:t>
                      </a:r>
                      <a:endParaRPr lang="en-US" sz="1900">
                        <a:effectLst/>
                        <a:latin typeface="Arial"/>
                      </a:endParaRPr>
                    </a:p>
                    <a:p>
                      <a:pPr rtl="0" fontAlgn="base"/>
                      <a:br>
                        <a:rPr lang="en-US" sz="2400" dirty="0">
                          <a:effectLst/>
                          <a:latin typeface="Aptos"/>
                        </a:rPr>
                      </a:br>
                      <a:endParaRPr lang="en-US" sz="1900" dirty="0">
                        <a:effectLst/>
                        <a:latin typeface="Aptos"/>
                      </a:endParaRPr>
                    </a:p>
                  </a:txBody>
                  <a:tcPr marL="117915" marR="117915" marT="117915" marB="11791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04714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7DA8C2E4-5370-CE64-1E04-2E35A1C52D0E}"/>
              </a:ext>
            </a:extLst>
          </p:cNvPr>
          <p:cNvSpPr txBox="1"/>
          <p:nvPr/>
        </p:nvSpPr>
        <p:spPr>
          <a:xfrm>
            <a:off x="1100667" y="2603500"/>
            <a:ext cx="99271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                  Interface </a:t>
            </a:r>
            <a:r>
              <a:rPr lang="en-US" dirty="0" err="1"/>
              <a:t>graphique</a:t>
            </a:r>
            <a:r>
              <a:rPr lang="en-US" dirty="0"/>
              <a:t> :                                                                   </a:t>
            </a:r>
            <a:r>
              <a:rPr lang="en-US" dirty="0" err="1"/>
              <a:t>Fonctionnalités</a:t>
            </a:r>
            <a:r>
              <a:rPr lang="en-US" dirty="0"/>
              <a:t> du </a:t>
            </a:r>
            <a:r>
              <a:rPr lang="en-US" dirty="0" err="1"/>
              <a:t>programme</a:t>
            </a:r>
            <a:r>
              <a:rPr lang="en-US" dirty="0"/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153296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mb/>
      </p:transition>
    </mc:Choice>
    <mc:Fallback xmlns="">
      <p:transition spd="slow">
        <p:comb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Présentation de notre projet N.S.I</vt:lpstr>
      <vt:lpstr>Sommaire:</vt:lpstr>
      <vt:lpstr>Les objectifs principaux de notre projet :</vt:lpstr>
      <vt:lpstr>Pourquoi ce programme ?</vt:lpstr>
      <vt:lpstr>La répartition des taches</vt:lpstr>
      <vt:lpstr>La répartition des taches : Le côté graphique !</vt:lpstr>
      <vt:lpstr>La répartition des taches : Le code</vt:lpstr>
      <vt:lpstr>Les étapes de création de l’application </vt:lpstr>
      <vt:lpstr>Les fonctionnalités implantées dans le programme 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237</cp:revision>
  <dcterms:created xsi:type="dcterms:W3CDTF">2024-03-10T19:22:10Z</dcterms:created>
  <dcterms:modified xsi:type="dcterms:W3CDTF">2024-03-10T21:39:09Z</dcterms:modified>
</cp:coreProperties>
</file>